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4"/>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Roboto"/>
      <p:regular r:id="rId19"/>
      <p:bold r:id="rId20"/>
      <p:italic r:id="rId21"/>
      <p:boldItalic r:id="rId22"/>
    </p:embeddedFont>
    <p:embeddedFont>
      <p:font typeface="Lusitana"/>
      <p:regular r:id="rId23"/>
      <p:bold r:id="rId24"/>
    </p:embeddedFont>
    <p:embeddedFont>
      <p:font typeface="Roboto Condense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usitana-bold.fntdata"/><Relationship Id="rId23" Type="http://schemas.openxmlformats.org/officeDocument/2006/relationships/font" Target="fonts/Lusitana-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Condensed-bold.fntdata"/><Relationship Id="rId25" Type="http://schemas.openxmlformats.org/officeDocument/2006/relationships/font" Target="fonts/RobotoCondensed-regular.fntdata"/><Relationship Id="rId28" Type="http://schemas.openxmlformats.org/officeDocument/2006/relationships/font" Target="fonts/RobotoCondensed-boldItalic.fntdata"/><Relationship Id="rId27" Type="http://schemas.openxmlformats.org/officeDocument/2006/relationships/font" Target="fonts/RobotoCondense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381187" y="685800"/>
            <a:ext cx="609629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300"/>
              <a:buFont typeface="Arial"/>
              <a:buNone/>
            </a:pPr>
            <a:r>
              <a:rPr lang="en-GB" sz="1200"/>
              <a:t>Take your outcome challenge – ideal – and break it down into bite size observable changes</a:t>
            </a:r>
            <a:endParaRPr/>
          </a:p>
          <a:p>
            <a:pPr indent="0" lvl="0" marL="0" rtl="0" algn="l">
              <a:spcBef>
                <a:spcPts val="0"/>
              </a:spcBef>
              <a:spcAft>
                <a:spcPts val="0"/>
              </a:spcAft>
              <a:buClr>
                <a:schemeClr val="dk1"/>
              </a:buClr>
              <a:buSzPts val="300"/>
              <a:buFont typeface="Arial"/>
              <a:buNone/>
            </a:pPr>
            <a:r>
              <a:rPr lang="en-GB" sz="1200"/>
              <a:t>You can’t expect to jump straight to your outcome challenge – this is the point, it’s challenging, it’s ideal, and it requires a complex journey of change</a:t>
            </a:r>
            <a:endParaRPr/>
          </a:p>
          <a:p>
            <a:pPr indent="0" lvl="0" marL="0" rtl="0" algn="l">
              <a:spcBef>
                <a:spcPts val="0"/>
              </a:spcBef>
              <a:spcAft>
                <a:spcPts val="0"/>
              </a:spcAft>
              <a:buClr>
                <a:schemeClr val="dk1"/>
              </a:buClr>
              <a:buSzPts val="300"/>
              <a:buFont typeface="Arial"/>
              <a:buNone/>
            </a:pPr>
            <a:r>
              <a:rPr lang="en-GB" sz="1200"/>
              <a:t>PMs-articulate the journey</a:t>
            </a:r>
            <a:endParaRPr/>
          </a:p>
          <a:p>
            <a:pPr indent="0" lvl="0" marL="0" rtl="0" algn="l">
              <a:spcBef>
                <a:spcPts val="0"/>
              </a:spcBef>
              <a:spcAft>
                <a:spcPts val="0"/>
              </a:spcAft>
              <a:buClr>
                <a:schemeClr val="dk1"/>
              </a:buClr>
              <a:buSzPts val="300"/>
              <a:buFont typeface="Arial"/>
              <a:buNone/>
            </a:pPr>
            <a:r>
              <a:rPr lang="en-GB" sz="1200"/>
              <a:t>This is a way of describing that journey in a way that can be monitored and observed</a:t>
            </a:r>
            <a:endParaRPr/>
          </a:p>
          <a:p>
            <a:pPr indent="0" lvl="0" marL="0" rtl="0" algn="l">
              <a:spcBef>
                <a:spcPts val="0"/>
              </a:spcBef>
              <a:spcAft>
                <a:spcPts val="0"/>
              </a:spcAft>
              <a:buClr>
                <a:schemeClr val="dk1"/>
              </a:buClr>
              <a:buSzPts val="300"/>
              <a:buFont typeface="Arial"/>
              <a:buNone/>
            </a:pPr>
            <a:r>
              <a:rPr lang="en-GB" sz="1200"/>
              <a:t>It creates a language by which you can have dialogue with your actors &amp; assess progress along the way – and make mid-course corrections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4566600" y="1583350"/>
            <a:ext cx="3891600" cy="1159800"/>
          </a:xfrm>
          <a:prstGeom prst="rect">
            <a:avLst/>
          </a:prstGeom>
          <a:solidFill>
            <a:srgbClr val="B7B7B7"/>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3" name="Google Shape;13;p2"/>
          <p:cNvSpPr txBox="1"/>
          <p:nvPr>
            <p:ph idx="1" type="subTitle"/>
          </p:nvPr>
        </p:nvSpPr>
        <p:spPr>
          <a:xfrm>
            <a:off x="4566475" y="2840050"/>
            <a:ext cx="3891600" cy="784800"/>
          </a:xfrm>
          <a:prstGeom prst="rect">
            <a:avLst/>
          </a:prstGeom>
          <a:solidFill>
            <a:srgbClr val="EF4934"/>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400"/>
              <a:buNone/>
              <a:defRPr>
                <a:solidFill>
                  <a:schemeClr val="dk2"/>
                </a:solidFill>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pic>
        <p:nvPicPr>
          <p:cNvPr descr="SEA Hoofdfoto.jpg" id="14" name="Google Shape;14;p2"/>
          <p:cNvPicPr preferRelativeResize="0"/>
          <p:nvPr/>
        </p:nvPicPr>
        <p:blipFill rotWithShape="1">
          <a:blip r:embed="rId2">
            <a:alphaModFix/>
          </a:blip>
          <a:srcRect b="0" l="0" r="0" t="0"/>
          <a:stretch/>
        </p:blipFill>
        <p:spPr>
          <a:xfrm>
            <a:off x="-1266963" y="-830875"/>
            <a:ext cx="7717427" cy="5143500"/>
          </a:xfrm>
          <a:prstGeom prst="rect">
            <a:avLst/>
          </a:prstGeom>
          <a:noFill/>
          <a:ln>
            <a:noFill/>
          </a:ln>
        </p:spPr>
      </p:pic>
      <p:pic>
        <p:nvPicPr>
          <p:cNvPr descr="Sweetie.jpg" id="15" name="Google Shape;15;p2"/>
          <p:cNvPicPr preferRelativeResize="0"/>
          <p:nvPr/>
        </p:nvPicPr>
        <p:blipFill rotWithShape="1">
          <a:blip r:embed="rId3">
            <a:alphaModFix/>
          </a:blip>
          <a:srcRect b="0" l="0" r="0" t="0"/>
          <a:stretch/>
        </p:blipFill>
        <p:spPr>
          <a:xfrm>
            <a:off x="6639625" y="-10446"/>
            <a:ext cx="3081149" cy="17316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2" name="Shape 52"/>
        <p:cNvGrpSpPr/>
        <p:nvPr/>
      </p:nvGrpSpPr>
      <p:grpSpPr>
        <a:xfrm>
          <a:off x="0" y="0"/>
          <a:ext cx="0" cy="0"/>
          <a:chOff x="0" y="0"/>
          <a:chExt cx="0" cy="0"/>
        </a:xfrm>
      </p:grpSpPr>
      <p:sp>
        <p:nvSpPr>
          <p:cNvPr id="53" name="Google Shape;53;p12"/>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3600"/>
              <a:buFont typeface="Arial"/>
              <a:buNone/>
              <a:defRPr b="1" sz="3600">
                <a:solidFill>
                  <a:schemeClr val="dk1"/>
                </a:solidFill>
              </a:defRPr>
            </a:lvl2pPr>
            <a:lvl3pPr lvl="2">
              <a:spcBef>
                <a:spcPts val="0"/>
              </a:spcBef>
              <a:spcAft>
                <a:spcPts val="0"/>
              </a:spcAft>
              <a:buClr>
                <a:schemeClr val="dk1"/>
              </a:buClr>
              <a:buSzPts val="3600"/>
              <a:buFont typeface="Arial"/>
              <a:buNone/>
              <a:defRPr b="1" sz="3600">
                <a:solidFill>
                  <a:schemeClr val="dk1"/>
                </a:solidFill>
              </a:defRPr>
            </a:lvl3pPr>
            <a:lvl4pPr lvl="3">
              <a:spcBef>
                <a:spcPts val="0"/>
              </a:spcBef>
              <a:spcAft>
                <a:spcPts val="0"/>
              </a:spcAft>
              <a:buClr>
                <a:schemeClr val="dk1"/>
              </a:buClr>
              <a:buSzPts val="3600"/>
              <a:buFont typeface="Arial"/>
              <a:buNone/>
              <a:defRPr b="1" sz="3600">
                <a:solidFill>
                  <a:schemeClr val="dk1"/>
                </a:solidFill>
              </a:defRPr>
            </a:lvl4pPr>
            <a:lvl5pPr lvl="4">
              <a:spcBef>
                <a:spcPts val="0"/>
              </a:spcBef>
              <a:spcAft>
                <a:spcPts val="0"/>
              </a:spcAft>
              <a:buClr>
                <a:schemeClr val="dk1"/>
              </a:buClr>
              <a:buSzPts val="3600"/>
              <a:buFont typeface="Arial"/>
              <a:buNone/>
              <a:defRPr b="1" sz="3600">
                <a:solidFill>
                  <a:schemeClr val="dk1"/>
                </a:solidFill>
              </a:defRPr>
            </a:lvl5pPr>
            <a:lvl6pPr lvl="5">
              <a:spcBef>
                <a:spcPts val="0"/>
              </a:spcBef>
              <a:spcAft>
                <a:spcPts val="0"/>
              </a:spcAft>
              <a:buClr>
                <a:schemeClr val="dk1"/>
              </a:buClr>
              <a:buSzPts val="3600"/>
              <a:buFont typeface="Arial"/>
              <a:buNone/>
              <a:defRPr b="1" sz="3600">
                <a:solidFill>
                  <a:schemeClr val="dk1"/>
                </a:solidFill>
              </a:defRPr>
            </a:lvl6pPr>
            <a:lvl7pPr lvl="6">
              <a:spcBef>
                <a:spcPts val="0"/>
              </a:spcBef>
              <a:spcAft>
                <a:spcPts val="0"/>
              </a:spcAft>
              <a:buClr>
                <a:schemeClr val="dk1"/>
              </a:buClr>
              <a:buSzPts val="3600"/>
              <a:buFont typeface="Arial"/>
              <a:buNone/>
              <a:defRPr b="1" sz="3600">
                <a:solidFill>
                  <a:schemeClr val="dk1"/>
                </a:solidFill>
              </a:defRPr>
            </a:lvl7pPr>
            <a:lvl8pPr lvl="7">
              <a:spcBef>
                <a:spcPts val="0"/>
              </a:spcBef>
              <a:spcAft>
                <a:spcPts val="0"/>
              </a:spcAft>
              <a:buClr>
                <a:schemeClr val="dk1"/>
              </a:buClr>
              <a:buSzPts val="3600"/>
              <a:buFont typeface="Arial"/>
              <a:buNone/>
              <a:defRPr b="1" sz="3600">
                <a:solidFill>
                  <a:schemeClr val="dk1"/>
                </a:solidFill>
              </a:defRPr>
            </a:lvl8pPr>
            <a:lvl9pPr lvl="8">
              <a:spcBef>
                <a:spcPts val="0"/>
              </a:spcBef>
              <a:spcAft>
                <a:spcPts val="0"/>
              </a:spcAft>
              <a:buClr>
                <a:schemeClr val="dk1"/>
              </a:buClr>
              <a:buSzPts val="3600"/>
              <a:buFont typeface="Arial"/>
              <a:buNone/>
              <a:defRPr b="1" sz="3600">
                <a:solidFill>
                  <a:schemeClr val="dk1"/>
                </a:solidFill>
              </a:defRPr>
            </a:lvl9pPr>
          </a:lstStyle>
          <a:p/>
        </p:txBody>
      </p:sp>
      <p:sp>
        <p:nvSpPr>
          <p:cNvPr id="54" name="Google Shape;54;p12"/>
          <p:cNvSpPr txBox="1"/>
          <p:nvPr>
            <p:ph idx="1" type="body"/>
          </p:nvPr>
        </p:nvSpPr>
        <p:spPr>
          <a:xfrm>
            <a:off x="457200" y="1200150"/>
            <a:ext cx="3994524" cy="3725679"/>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55" name="Google Shape;55;p12"/>
          <p:cNvSpPr txBox="1"/>
          <p:nvPr>
            <p:ph idx="2" type="body"/>
          </p:nvPr>
        </p:nvSpPr>
        <p:spPr>
          <a:xfrm>
            <a:off x="4692273" y="1200150"/>
            <a:ext cx="3994524" cy="3725679"/>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56" name="Google Shape;56;p12"/>
          <p:cNvSpPr txBox="1"/>
          <p:nvPr>
            <p:ph idx="12" type="sldNum"/>
          </p:nvPr>
        </p:nvSpPr>
        <p:spPr>
          <a:xfrm>
            <a:off x="8556790" y="4749850"/>
            <a:ext cx="548699" cy="393524"/>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57" name="Shape 57"/>
        <p:cNvGrpSpPr/>
        <p:nvPr/>
      </p:nvGrpSpPr>
      <p:grpSpPr>
        <a:xfrm>
          <a:off x="0" y="0"/>
          <a:ext cx="0" cy="0"/>
          <a:chOff x="0" y="0"/>
          <a:chExt cx="0" cy="0"/>
        </a:xfrm>
      </p:grpSpPr>
      <p:sp>
        <p:nvSpPr>
          <p:cNvPr id="58" name="Google Shape;58;p13"/>
          <p:cNvSpPr txBox="1"/>
          <p:nvPr>
            <p:ph idx="1" type="body"/>
          </p:nvPr>
        </p:nvSpPr>
        <p:spPr>
          <a:xfrm>
            <a:off x="457200" y="4406308"/>
            <a:ext cx="8229600" cy="51952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
        <p:nvSpPr>
          <p:cNvPr id="59" name="Google Shape;59;p13"/>
          <p:cNvSpPr txBox="1"/>
          <p:nvPr>
            <p:ph idx="12" type="sldNum"/>
          </p:nvPr>
        </p:nvSpPr>
        <p:spPr>
          <a:xfrm>
            <a:off x="8556790" y="4749850"/>
            <a:ext cx="548699" cy="393524"/>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4"/>
          <p:cNvSpPr txBox="1"/>
          <p:nvPr>
            <p:ph idx="12" type="sldNum"/>
          </p:nvPr>
        </p:nvSpPr>
        <p:spPr>
          <a:xfrm>
            <a:off x="8556790" y="4749850"/>
            <a:ext cx="548699" cy="393524"/>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8" name="Shape 68"/>
        <p:cNvGrpSpPr/>
        <p:nvPr/>
      </p:nvGrpSpPr>
      <p:grpSpPr>
        <a:xfrm>
          <a:off x="0" y="0"/>
          <a:ext cx="0" cy="0"/>
          <a:chOff x="0" y="0"/>
          <a:chExt cx="0" cy="0"/>
        </a:xfrm>
      </p:grpSpPr>
      <p:sp>
        <p:nvSpPr>
          <p:cNvPr id="69" name="Google Shape;69;p16"/>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0" name="Google Shape;70;p16"/>
          <p:cNvSpPr txBox="1"/>
          <p:nvPr>
            <p:ph idx="1" type="body"/>
          </p:nvPr>
        </p:nvSpPr>
        <p:spPr>
          <a:xfrm>
            <a:off x="457200" y="918975"/>
            <a:ext cx="8229600" cy="3725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400"/>
              <a:buNone/>
              <a:defRPr sz="2400"/>
            </a:lvl1pPr>
            <a:lvl2pPr indent="-228600" lvl="1" marL="914400" algn="l">
              <a:lnSpc>
                <a:spcPct val="100000"/>
              </a:lnSpc>
              <a:spcBef>
                <a:spcPts val="0"/>
              </a:spcBef>
              <a:spcAft>
                <a:spcPts val="0"/>
              </a:spcAft>
              <a:buSzPts val="1800"/>
              <a:buNone/>
              <a:defRPr sz="1800"/>
            </a:lvl2pPr>
            <a:lvl3pPr indent="-228600" lvl="2" marL="1371600" algn="l">
              <a:lnSpc>
                <a:spcPct val="100000"/>
              </a:lnSpc>
              <a:spcBef>
                <a:spcPts val="0"/>
              </a:spcBef>
              <a:spcAft>
                <a:spcPts val="0"/>
              </a:spcAft>
              <a:buSzPts val="1800"/>
              <a:buNone/>
              <a:defRPr sz="1800"/>
            </a:lvl3pPr>
            <a:lvl4pPr indent="-228600" lvl="3" marL="1828800" algn="l">
              <a:lnSpc>
                <a:spcPct val="100000"/>
              </a:lnSpc>
              <a:spcBef>
                <a:spcPts val="0"/>
              </a:spcBef>
              <a:spcAft>
                <a:spcPts val="0"/>
              </a:spcAft>
              <a:buSzPts val="1400"/>
              <a:buNone/>
              <a:defRPr sz="1400"/>
            </a:lvl4pPr>
            <a:lvl5pPr indent="-228600" lvl="4" marL="2286000" algn="l">
              <a:lnSpc>
                <a:spcPct val="100000"/>
              </a:lnSpc>
              <a:spcBef>
                <a:spcPts val="0"/>
              </a:spcBef>
              <a:spcAft>
                <a:spcPts val="0"/>
              </a:spcAft>
              <a:buSzPts val="1400"/>
              <a:buNone/>
              <a:defRPr sz="1400"/>
            </a:lvl5pPr>
            <a:lvl6pPr indent="-228600" lvl="5" marL="2743200" algn="l">
              <a:lnSpc>
                <a:spcPct val="100000"/>
              </a:lnSpc>
              <a:spcBef>
                <a:spcPts val="0"/>
              </a:spcBef>
              <a:spcAft>
                <a:spcPts val="0"/>
              </a:spcAft>
              <a:buSzPts val="1400"/>
              <a:buNone/>
              <a:defRPr sz="1400"/>
            </a:lvl6pPr>
            <a:lvl7pPr indent="-228600" lvl="6" marL="3200400" algn="l">
              <a:lnSpc>
                <a:spcPct val="100000"/>
              </a:lnSpc>
              <a:spcBef>
                <a:spcPts val="0"/>
              </a:spcBef>
              <a:spcAft>
                <a:spcPts val="0"/>
              </a:spcAft>
              <a:buSzPts val="1400"/>
              <a:buNone/>
              <a:defRPr sz="1400"/>
            </a:lvl7pPr>
            <a:lvl8pPr indent="-228600" lvl="7" marL="3657600" algn="l">
              <a:lnSpc>
                <a:spcPct val="100000"/>
              </a:lnSpc>
              <a:spcBef>
                <a:spcPts val="0"/>
              </a:spcBef>
              <a:spcAft>
                <a:spcPts val="0"/>
              </a:spcAft>
              <a:buSzPts val="1400"/>
              <a:buNone/>
              <a:defRPr sz="1400"/>
            </a:lvl8pPr>
            <a:lvl9pPr indent="-228600" lvl="8" marL="4114800" algn="l">
              <a:lnSpc>
                <a:spcPct val="100000"/>
              </a:lnSpc>
              <a:spcBef>
                <a:spcPts val="0"/>
              </a:spcBef>
              <a:spcAft>
                <a:spcPts val="0"/>
              </a:spcAft>
              <a:buSzPts val="1400"/>
              <a:buNone/>
              <a:defRPr sz="1400"/>
            </a:lvl9pPr>
          </a:lstStyle>
          <a:p/>
        </p:txBody>
      </p:sp>
      <p:sp>
        <p:nvSpPr>
          <p:cNvPr id="71" name="Google Shape;71;p16"/>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2" name="Shape 72"/>
        <p:cNvGrpSpPr/>
        <p:nvPr/>
      </p:nvGrpSpPr>
      <p:grpSpPr>
        <a:xfrm>
          <a:off x="0" y="0"/>
          <a:ext cx="0" cy="0"/>
          <a:chOff x="0" y="0"/>
          <a:chExt cx="0" cy="0"/>
        </a:xfrm>
      </p:grpSpPr>
      <p:sp>
        <p:nvSpPr>
          <p:cNvPr id="73" name="Google Shape;73;p17"/>
          <p:cNvSpPr txBox="1"/>
          <p:nvPr>
            <p:ph type="ctrTitle"/>
          </p:nvPr>
        </p:nvSpPr>
        <p:spPr>
          <a:xfrm>
            <a:off x="4566600" y="1583350"/>
            <a:ext cx="3891600" cy="1159800"/>
          </a:xfrm>
          <a:prstGeom prst="rect">
            <a:avLst/>
          </a:prstGeom>
          <a:solidFill>
            <a:srgbClr val="B7B7B7"/>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74" name="Google Shape;74;p17"/>
          <p:cNvSpPr txBox="1"/>
          <p:nvPr>
            <p:ph idx="1" type="subTitle"/>
          </p:nvPr>
        </p:nvSpPr>
        <p:spPr>
          <a:xfrm>
            <a:off x="4566475" y="2840050"/>
            <a:ext cx="3891600" cy="784800"/>
          </a:xfrm>
          <a:prstGeom prst="rect">
            <a:avLst/>
          </a:prstGeom>
          <a:solidFill>
            <a:srgbClr val="EF4934"/>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400"/>
              <a:buNone/>
              <a:defRPr>
                <a:solidFill>
                  <a:schemeClr val="dk2"/>
                </a:solidFill>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pic>
        <p:nvPicPr>
          <p:cNvPr descr="SEA Hoofdfoto.jpg" id="75" name="Google Shape;75;p17"/>
          <p:cNvPicPr preferRelativeResize="0"/>
          <p:nvPr/>
        </p:nvPicPr>
        <p:blipFill rotWithShape="1">
          <a:blip r:embed="rId2">
            <a:alphaModFix/>
          </a:blip>
          <a:srcRect b="0" l="0" r="0" t="0"/>
          <a:stretch/>
        </p:blipFill>
        <p:spPr>
          <a:xfrm>
            <a:off x="-1266963" y="-830875"/>
            <a:ext cx="7717427" cy="5143500"/>
          </a:xfrm>
          <a:prstGeom prst="rect">
            <a:avLst/>
          </a:prstGeom>
          <a:noFill/>
          <a:ln>
            <a:noFill/>
          </a:ln>
        </p:spPr>
      </p:pic>
      <p:pic>
        <p:nvPicPr>
          <p:cNvPr descr="Sweetie.jpg" id="76" name="Google Shape;76;p17"/>
          <p:cNvPicPr preferRelativeResize="0"/>
          <p:nvPr/>
        </p:nvPicPr>
        <p:blipFill rotWithShape="1">
          <a:blip r:embed="rId3">
            <a:alphaModFix/>
          </a:blip>
          <a:srcRect b="0" l="0" r="0" t="0"/>
          <a:stretch/>
        </p:blipFill>
        <p:spPr>
          <a:xfrm>
            <a:off x="6639625" y="-10446"/>
            <a:ext cx="3081149" cy="17316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7" name="Shape 77"/>
        <p:cNvGrpSpPr/>
        <p:nvPr/>
      </p:nvGrpSpPr>
      <p:grpSpPr>
        <a:xfrm>
          <a:off x="0" y="0"/>
          <a:ext cx="0" cy="0"/>
          <a:chOff x="0" y="0"/>
          <a:chExt cx="0" cy="0"/>
        </a:xfrm>
      </p:grpSpPr>
      <p:sp>
        <p:nvSpPr>
          <p:cNvPr id="78" name="Google Shape;78;p18"/>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9" name="Google Shape;79;p18"/>
          <p:cNvSpPr txBox="1"/>
          <p:nvPr>
            <p:ph idx="1" type="body"/>
          </p:nvPr>
        </p:nvSpPr>
        <p:spPr>
          <a:xfrm>
            <a:off x="457200" y="1200150"/>
            <a:ext cx="3994500" cy="3725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8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0" name="Google Shape;80;p18"/>
          <p:cNvSpPr txBox="1"/>
          <p:nvPr>
            <p:ph idx="2" type="body"/>
          </p:nvPr>
        </p:nvSpPr>
        <p:spPr>
          <a:xfrm>
            <a:off x="4692273" y="1200150"/>
            <a:ext cx="3994500" cy="3725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8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1" name="Google Shape;81;p18"/>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2" name="Shape 82"/>
        <p:cNvGrpSpPr/>
        <p:nvPr/>
      </p:nvGrpSpPr>
      <p:grpSpPr>
        <a:xfrm>
          <a:off x="0" y="0"/>
          <a:ext cx="0" cy="0"/>
          <a:chOff x="0" y="0"/>
          <a:chExt cx="0" cy="0"/>
        </a:xfrm>
      </p:grpSpPr>
      <p:sp>
        <p:nvSpPr>
          <p:cNvPr id="83" name="Google Shape;83;p19"/>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800"/>
              <a:buNone/>
              <a:defRPr sz="1800"/>
            </a:lvl1pPr>
            <a:lvl2pPr indent="-228600" lvl="1" marL="914400" algn="l">
              <a:lnSpc>
                <a:spcPct val="100000"/>
              </a:lnSpc>
              <a:spcBef>
                <a:spcPts val="480"/>
              </a:spcBef>
              <a:spcAft>
                <a:spcPts val="0"/>
              </a:spcAft>
              <a:buSzPts val="1800"/>
              <a:buNone/>
              <a:defRPr/>
            </a:lvl2pPr>
            <a:lvl3pPr indent="-228600" lvl="2" marL="1371600" algn="l">
              <a:lnSpc>
                <a:spcPct val="100000"/>
              </a:lnSpc>
              <a:spcBef>
                <a:spcPts val="480"/>
              </a:spcBef>
              <a:spcAft>
                <a:spcPts val="0"/>
              </a:spcAft>
              <a:buSzPts val="1800"/>
              <a:buNone/>
              <a:defRPr/>
            </a:lvl3pPr>
            <a:lvl4pPr indent="-228600" lvl="3" marL="1828800" algn="l">
              <a:lnSpc>
                <a:spcPct val="100000"/>
              </a:lnSpc>
              <a:spcBef>
                <a:spcPts val="360"/>
              </a:spcBef>
              <a:spcAft>
                <a:spcPts val="0"/>
              </a:spcAft>
              <a:buSzPts val="1800"/>
              <a:buNone/>
              <a:defRPr/>
            </a:lvl4pPr>
            <a:lvl5pPr indent="-228600" lvl="4" marL="2286000" algn="l">
              <a:lnSpc>
                <a:spcPct val="100000"/>
              </a:lnSpc>
              <a:spcBef>
                <a:spcPts val="360"/>
              </a:spcBef>
              <a:spcAft>
                <a:spcPts val="0"/>
              </a:spcAft>
              <a:buSzPts val="1800"/>
              <a:buNone/>
              <a:defRPr/>
            </a:lvl5pPr>
            <a:lvl6pPr indent="-228600" lvl="5" marL="2743200" algn="l">
              <a:lnSpc>
                <a:spcPct val="100000"/>
              </a:lnSpc>
              <a:spcBef>
                <a:spcPts val="360"/>
              </a:spcBef>
              <a:spcAft>
                <a:spcPts val="0"/>
              </a:spcAft>
              <a:buSzPts val="1800"/>
              <a:buNone/>
              <a:defRPr/>
            </a:lvl6pPr>
            <a:lvl7pPr indent="-228600" lvl="6" marL="3200400" algn="l">
              <a:lnSpc>
                <a:spcPct val="100000"/>
              </a:lnSpc>
              <a:spcBef>
                <a:spcPts val="360"/>
              </a:spcBef>
              <a:spcAft>
                <a:spcPts val="0"/>
              </a:spcAft>
              <a:buSzPts val="1800"/>
              <a:buNone/>
              <a:defRPr/>
            </a:lvl7pPr>
            <a:lvl8pPr indent="-228600" lvl="7" marL="3657600" algn="l">
              <a:lnSpc>
                <a:spcPct val="100000"/>
              </a:lnSpc>
              <a:spcBef>
                <a:spcPts val="360"/>
              </a:spcBef>
              <a:spcAft>
                <a:spcPts val="0"/>
              </a:spcAft>
              <a:buSzPts val="1800"/>
              <a:buNone/>
              <a:defRPr/>
            </a:lvl8pPr>
            <a:lvl9pPr indent="-228600" lvl="8" marL="4114800" algn="l">
              <a:lnSpc>
                <a:spcPct val="100000"/>
              </a:lnSpc>
              <a:spcBef>
                <a:spcPts val="360"/>
              </a:spcBef>
              <a:spcAft>
                <a:spcPts val="0"/>
              </a:spcAft>
              <a:buSzPts val="1800"/>
              <a:buNone/>
              <a:defRPr/>
            </a:lvl9pPr>
          </a:lstStyle>
          <a:p/>
        </p:txBody>
      </p:sp>
      <p:sp>
        <p:nvSpPr>
          <p:cNvPr id="84" name="Google Shape;84;p19"/>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
        <p:nvSpPr>
          <p:cNvPr id="86" name="Google Shape;86;p20"/>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Final Slide">
    <p:spTree>
      <p:nvGrpSpPr>
        <p:cNvPr id="87" name="Shape 87"/>
        <p:cNvGrpSpPr/>
        <p:nvPr/>
      </p:nvGrpSpPr>
      <p:grpSpPr>
        <a:xfrm>
          <a:off x="0" y="0"/>
          <a:ext cx="0" cy="0"/>
          <a:chOff x="0" y="0"/>
          <a:chExt cx="0" cy="0"/>
        </a:xfrm>
      </p:grpSpPr>
      <p:pic>
        <p:nvPicPr>
          <p:cNvPr descr="2009-03-13 Jakarta, Indonesia. Kedawung Wetan village in the Tangerang district next to the airport of Jakarta is one of the poorest areas of Jakarta. It’s famous for Rawa Kucing, the huge garbage dump. Many adults and children work at the waste site sifting through the rubbish to collect recyclable materials like plastic bags. Other children work at home wrapping bright blue cubes of laundry bleach. A local NGO makes sure the children go to school at least half days. Many do their work still wearing their school uniforms." id="88" name="Google Shape;88;p21"/>
          <p:cNvPicPr preferRelativeResize="0"/>
          <p:nvPr/>
        </p:nvPicPr>
        <p:blipFill rotWithShape="1">
          <a:blip r:embed="rId2">
            <a:alphaModFix/>
          </a:blip>
          <a:srcRect b="0" l="0" r="0" t="0"/>
          <a:stretch/>
        </p:blipFill>
        <p:spPr>
          <a:xfrm>
            <a:off x="0" y="-552156"/>
            <a:ext cx="9144002" cy="6076657"/>
          </a:xfrm>
          <a:prstGeom prst="rect">
            <a:avLst/>
          </a:prstGeom>
          <a:noFill/>
          <a:ln>
            <a:noFill/>
          </a:ln>
        </p:spPr>
      </p:pic>
      <p:sp>
        <p:nvSpPr>
          <p:cNvPr id="89" name="Google Shape;89;p21"/>
          <p:cNvSpPr txBox="1"/>
          <p:nvPr/>
        </p:nvSpPr>
        <p:spPr>
          <a:xfrm>
            <a:off x="4790596" y="3104000"/>
            <a:ext cx="4397699" cy="672000"/>
          </a:xfrm>
          <a:prstGeom prst="rect">
            <a:avLst/>
          </a:prstGeom>
          <a:solidFill>
            <a:srgbClr val="EF493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400"/>
              <a:buFont typeface="Arial"/>
              <a:buNone/>
            </a:pPr>
            <a:r>
              <a:rPr b="0" i="0" lang="en-GB" sz="2400" u="none" cap="none" strike="noStrike">
                <a:solidFill>
                  <a:srgbClr val="FFFFFF"/>
                </a:solidFill>
                <a:latin typeface="Arial"/>
                <a:ea typeface="Arial"/>
                <a:cs typeface="Arial"/>
                <a:sym typeface="Arial"/>
              </a:rPr>
              <a:t>Thank you for your attention</a:t>
            </a:r>
            <a:endParaRPr/>
          </a:p>
        </p:txBody>
      </p:sp>
      <p:pic>
        <p:nvPicPr>
          <p:cNvPr descr="TdH_logo+payoff_FC_ENG_witterand.png" id="90" name="Google Shape;90;p21"/>
          <p:cNvPicPr preferRelativeResize="0"/>
          <p:nvPr/>
        </p:nvPicPr>
        <p:blipFill rotWithShape="1">
          <a:blip r:embed="rId3">
            <a:alphaModFix/>
          </a:blip>
          <a:srcRect b="0" l="0" r="0" t="0"/>
          <a:stretch/>
        </p:blipFill>
        <p:spPr>
          <a:xfrm>
            <a:off x="6101599" y="4289311"/>
            <a:ext cx="3004549" cy="650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Font typeface="Roboto Condensed"/>
              <a:buNone/>
              <a:defRPr sz="4200">
                <a:latin typeface="Roboto Condensed"/>
                <a:ea typeface="Roboto Condensed"/>
                <a:cs typeface="Roboto Condensed"/>
                <a:sym typeface="Roboto Condensed"/>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3"/>
          <p:cNvSpPr txBox="1"/>
          <p:nvPr>
            <p:ph idx="1" type="body"/>
          </p:nvPr>
        </p:nvSpPr>
        <p:spPr>
          <a:xfrm>
            <a:off x="457200" y="1170325"/>
            <a:ext cx="8229600" cy="3725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600"/>
              <a:buFont typeface="Roboto"/>
              <a:buNone/>
              <a:defRPr sz="2600">
                <a:latin typeface="Roboto"/>
                <a:ea typeface="Roboto"/>
                <a:cs typeface="Roboto"/>
                <a:sym typeface="Roboto"/>
              </a:defRPr>
            </a:lvl1pPr>
            <a:lvl2pPr indent="-228600" lvl="1" marL="914400" algn="l">
              <a:lnSpc>
                <a:spcPct val="100000"/>
              </a:lnSpc>
              <a:spcBef>
                <a:spcPts val="0"/>
              </a:spcBef>
              <a:spcAft>
                <a:spcPts val="0"/>
              </a:spcAft>
              <a:buSzPts val="2000"/>
              <a:buFont typeface="Roboto"/>
              <a:buNone/>
              <a:defRPr sz="2000">
                <a:latin typeface="Roboto"/>
                <a:ea typeface="Roboto"/>
                <a:cs typeface="Roboto"/>
                <a:sym typeface="Roboto"/>
              </a:defRPr>
            </a:lvl2pPr>
            <a:lvl3pPr indent="-228600" lvl="2" marL="1371600" algn="l">
              <a:lnSpc>
                <a:spcPct val="100000"/>
              </a:lnSpc>
              <a:spcBef>
                <a:spcPts val="0"/>
              </a:spcBef>
              <a:spcAft>
                <a:spcPts val="0"/>
              </a:spcAft>
              <a:buSzPts val="1800"/>
              <a:buFont typeface="Roboto"/>
              <a:buNone/>
              <a:defRPr>
                <a:latin typeface="Roboto"/>
                <a:ea typeface="Roboto"/>
                <a:cs typeface="Roboto"/>
                <a:sym typeface="Roboto"/>
              </a:defRPr>
            </a:lvl3pPr>
            <a:lvl4pPr indent="-228600" lvl="3" marL="1828800" algn="l">
              <a:lnSpc>
                <a:spcPct val="100000"/>
              </a:lnSpc>
              <a:spcBef>
                <a:spcPts val="0"/>
              </a:spcBef>
              <a:spcAft>
                <a:spcPts val="0"/>
              </a:spcAft>
              <a:buSzPts val="1600"/>
              <a:buFont typeface="Roboto"/>
              <a:buNone/>
              <a:defRPr sz="1600">
                <a:latin typeface="Roboto"/>
                <a:ea typeface="Roboto"/>
                <a:cs typeface="Roboto"/>
                <a:sym typeface="Roboto"/>
              </a:defRPr>
            </a:lvl4pPr>
            <a:lvl5pPr indent="-228600" lvl="4" marL="2286000" algn="l">
              <a:lnSpc>
                <a:spcPct val="100000"/>
              </a:lnSpc>
              <a:spcBef>
                <a:spcPts val="0"/>
              </a:spcBef>
              <a:spcAft>
                <a:spcPts val="0"/>
              </a:spcAft>
              <a:buSzPts val="1400"/>
              <a:buFont typeface="Roboto"/>
              <a:buNone/>
              <a:defRPr>
                <a:latin typeface="Roboto"/>
                <a:ea typeface="Roboto"/>
                <a:cs typeface="Roboto"/>
                <a:sym typeface="Roboto"/>
              </a:defRPr>
            </a:lvl5pPr>
            <a:lvl6pPr indent="-228600" lvl="5" marL="2743200" algn="l">
              <a:lnSpc>
                <a:spcPct val="100000"/>
              </a:lnSpc>
              <a:spcBef>
                <a:spcPts val="0"/>
              </a:spcBef>
              <a:spcAft>
                <a:spcPts val="0"/>
              </a:spcAft>
              <a:buSzPts val="1300"/>
              <a:buFont typeface="Roboto"/>
              <a:buNone/>
              <a:defRPr sz="1300">
                <a:latin typeface="Roboto"/>
                <a:ea typeface="Roboto"/>
                <a:cs typeface="Roboto"/>
                <a:sym typeface="Roboto"/>
              </a:defRPr>
            </a:lvl6pPr>
            <a:lvl7pPr indent="-228600" lvl="6" marL="3200400" algn="l">
              <a:lnSpc>
                <a:spcPct val="100000"/>
              </a:lnSpc>
              <a:spcBef>
                <a:spcPts val="0"/>
              </a:spcBef>
              <a:spcAft>
                <a:spcPts val="0"/>
              </a:spcAft>
              <a:buSzPts val="1300"/>
              <a:buFont typeface="Roboto"/>
              <a:buNone/>
              <a:defRPr sz="1300">
                <a:latin typeface="Roboto"/>
                <a:ea typeface="Roboto"/>
                <a:cs typeface="Roboto"/>
                <a:sym typeface="Roboto"/>
              </a:defRPr>
            </a:lvl7pPr>
            <a:lvl8pPr indent="-228600" lvl="7" marL="3657600" algn="l">
              <a:lnSpc>
                <a:spcPct val="100000"/>
              </a:lnSpc>
              <a:spcBef>
                <a:spcPts val="0"/>
              </a:spcBef>
              <a:spcAft>
                <a:spcPts val="0"/>
              </a:spcAft>
              <a:buSzPts val="1300"/>
              <a:buFont typeface="Roboto"/>
              <a:buNone/>
              <a:defRPr sz="1300">
                <a:latin typeface="Roboto"/>
                <a:ea typeface="Roboto"/>
                <a:cs typeface="Roboto"/>
                <a:sym typeface="Roboto"/>
              </a:defRPr>
            </a:lvl8pPr>
            <a:lvl9pPr indent="-228600" lvl="8" marL="4114800" algn="l">
              <a:lnSpc>
                <a:spcPct val="100000"/>
              </a:lnSpc>
              <a:spcBef>
                <a:spcPts val="0"/>
              </a:spcBef>
              <a:spcAft>
                <a:spcPts val="0"/>
              </a:spcAft>
              <a:buSzPts val="1300"/>
              <a:buFont typeface="Roboto"/>
              <a:buNone/>
              <a:defRPr sz="1300">
                <a:latin typeface="Roboto"/>
                <a:ea typeface="Roboto"/>
                <a:cs typeface="Roboto"/>
                <a:sym typeface="Roboto"/>
              </a:defRPr>
            </a:lvl9pPr>
          </a:lstStyle>
          <a:p/>
        </p:txBody>
      </p:sp>
      <p:sp>
        <p:nvSpPr>
          <p:cNvPr id="19" name="Google Shape;19;p3"/>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4"/>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4"/>
          <p:cNvSpPr txBox="1"/>
          <p:nvPr>
            <p:ph idx="1" type="body"/>
          </p:nvPr>
        </p:nvSpPr>
        <p:spPr>
          <a:xfrm>
            <a:off x="457200" y="1200150"/>
            <a:ext cx="3994500" cy="3725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8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 name="Google Shape;23;p4"/>
          <p:cNvSpPr txBox="1"/>
          <p:nvPr>
            <p:ph idx="2" type="body"/>
          </p:nvPr>
        </p:nvSpPr>
        <p:spPr>
          <a:xfrm>
            <a:off x="4692273" y="1200150"/>
            <a:ext cx="3994500" cy="3725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2400"/>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8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5" name="Shape 25"/>
        <p:cNvGrpSpPr/>
        <p:nvPr/>
      </p:nvGrpSpPr>
      <p:grpSpPr>
        <a:xfrm>
          <a:off x="0" y="0"/>
          <a:ext cx="0" cy="0"/>
          <a:chOff x="0" y="0"/>
          <a:chExt cx="0" cy="0"/>
        </a:xfrm>
      </p:grpSpPr>
      <p:sp>
        <p:nvSpPr>
          <p:cNvPr id="26" name="Google Shape;26;p5"/>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800"/>
              <a:buNone/>
              <a:defRPr sz="1800"/>
            </a:lvl1pPr>
            <a:lvl2pPr indent="-228600" lvl="1" marL="914400" algn="l">
              <a:lnSpc>
                <a:spcPct val="100000"/>
              </a:lnSpc>
              <a:spcBef>
                <a:spcPts val="480"/>
              </a:spcBef>
              <a:spcAft>
                <a:spcPts val="0"/>
              </a:spcAft>
              <a:buSzPts val="1800"/>
              <a:buNone/>
              <a:defRPr/>
            </a:lvl2pPr>
            <a:lvl3pPr indent="-228600" lvl="2" marL="1371600" algn="l">
              <a:lnSpc>
                <a:spcPct val="100000"/>
              </a:lnSpc>
              <a:spcBef>
                <a:spcPts val="480"/>
              </a:spcBef>
              <a:spcAft>
                <a:spcPts val="0"/>
              </a:spcAft>
              <a:buSzPts val="1800"/>
              <a:buNone/>
              <a:defRPr/>
            </a:lvl3pPr>
            <a:lvl4pPr indent="-228600" lvl="3" marL="1828800" algn="l">
              <a:lnSpc>
                <a:spcPct val="100000"/>
              </a:lnSpc>
              <a:spcBef>
                <a:spcPts val="360"/>
              </a:spcBef>
              <a:spcAft>
                <a:spcPts val="0"/>
              </a:spcAft>
              <a:buSzPts val="1800"/>
              <a:buNone/>
              <a:defRPr/>
            </a:lvl4pPr>
            <a:lvl5pPr indent="-228600" lvl="4" marL="2286000" algn="l">
              <a:lnSpc>
                <a:spcPct val="100000"/>
              </a:lnSpc>
              <a:spcBef>
                <a:spcPts val="360"/>
              </a:spcBef>
              <a:spcAft>
                <a:spcPts val="0"/>
              </a:spcAft>
              <a:buSzPts val="1800"/>
              <a:buNone/>
              <a:defRPr/>
            </a:lvl5pPr>
            <a:lvl6pPr indent="-228600" lvl="5" marL="2743200" algn="l">
              <a:lnSpc>
                <a:spcPct val="100000"/>
              </a:lnSpc>
              <a:spcBef>
                <a:spcPts val="360"/>
              </a:spcBef>
              <a:spcAft>
                <a:spcPts val="0"/>
              </a:spcAft>
              <a:buSzPts val="1800"/>
              <a:buNone/>
              <a:defRPr/>
            </a:lvl6pPr>
            <a:lvl7pPr indent="-228600" lvl="6" marL="3200400" algn="l">
              <a:lnSpc>
                <a:spcPct val="100000"/>
              </a:lnSpc>
              <a:spcBef>
                <a:spcPts val="360"/>
              </a:spcBef>
              <a:spcAft>
                <a:spcPts val="0"/>
              </a:spcAft>
              <a:buSzPts val="1800"/>
              <a:buNone/>
              <a:defRPr/>
            </a:lvl7pPr>
            <a:lvl8pPr indent="-228600" lvl="7" marL="3657600" algn="l">
              <a:lnSpc>
                <a:spcPct val="100000"/>
              </a:lnSpc>
              <a:spcBef>
                <a:spcPts val="360"/>
              </a:spcBef>
              <a:spcAft>
                <a:spcPts val="0"/>
              </a:spcAft>
              <a:buSzPts val="1800"/>
              <a:buNone/>
              <a:defRPr/>
            </a:lvl8pPr>
            <a:lvl9pPr indent="-228600" lvl="8" marL="4114800" algn="l">
              <a:lnSpc>
                <a:spcPct val="100000"/>
              </a:lnSpc>
              <a:spcBef>
                <a:spcPts val="360"/>
              </a:spcBef>
              <a:spcAft>
                <a:spcPts val="0"/>
              </a:spcAft>
              <a:buSzPts val="1800"/>
              <a:buNone/>
              <a:defRPr/>
            </a:lvl9pPr>
          </a:lstStyle>
          <a:p/>
        </p:txBody>
      </p:sp>
      <p:sp>
        <p:nvSpPr>
          <p:cNvPr id="27" name="Google Shape;27;p5"/>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8" name="Shape 28"/>
        <p:cNvGrpSpPr/>
        <p:nvPr/>
      </p:nvGrpSpPr>
      <p:grpSpPr>
        <a:xfrm>
          <a:off x="0" y="0"/>
          <a:ext cx="0" cy="0"/>
          <a:chOff x="0" y="0"/>
          <a:chExt cx="0" cy="0"/>
        </a:xfrm>
      </p:grpSpPr>
      <p:sp>
        <p:nvSpPr>
          <p:cNvPr id="29" name="Google Shape;29;p6"/>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algn="l">
              <a:lnSpc>
                <a:spcPct val="100000"/>
              </a:lnSpc>
              <a:spcBef>
                <a:spcPts val="0"/>
              </a:spcBef>
              <a:spcAft>
                <a:spcPts val="0"/>
              </a:spcAft>
              <a:buClr>
                <a:srgbClr val="000000"/>
              </a:buClr>
              <a:buSzPts val="1400"/>
              <a:buFont typeface="Arial"/>
              <a:buNone/>
              <a:defRPr/>
            </a:lvl1pPr>
            <a:lvl2pPr indent="0" lvl="1" marL="0" algn="l">
              <a:lnSpc>
                <a:spcPct val="100000"/>
              </a:lnSpc>
              <a:spcBef>
                <a:spcPts val="0"/>
              </a:spcBef>
              <a:spcAft>
                <a:spcPts val="0"/>
              </a:spcAft>
              <a:buClr>
                <a:srgbClr val="000000"/>
              </a:buClr>
              <a:buSzPts val="1400"/>
              <a:buFont typeface="Arial"/>
              <a:buNone/>
              <a:defRPr/>
            </a:lvl2pPr>
            <a:lvl3pPr indent="0" lvl="2" marL="0" algn="l">
              <a:lnSpc>
                <a:spcPct val="100000"/>
              </a:lnSpc>
              <a:spcBef>
                <a:spcPts val="0"/>
              </a:spcBef>
              <a:spcAft>
                <a:spcPts val="0"/>
              </a:spcAft>
              <a:buClr>
                <a:srgbClr val="000000"/>
              </a:buClr>
              <a:buSzPts val="1400"/>
              <a:buFont typeface="Arial"/>
              <a:buNone/>
              <a:defRPr/>
            </a:lvl3pPr>
            <a:lvl4pPr indent="0" lvl="3" marL="0" algn="l">
              <a:lnSpc>
                <a:spcPct val="100000"/>
              </a:lnSpc>
              <a:spcBef>
                <a:spcPts val="0"/>
              </a:spcBef>
              <a:spcAft>
                <a:spcPts val="0"/>
              </a:spcAft>
              <a:buClr>
                <a:srgbClr val="000000"/>
              </a:buClr>
              <a:buSzPts val="1400"/>
              <a:buFont typeface="Arial"/>
              <a:buNone/>
              <a:defRPr/>
            </a:lvl4pPr>
            <a:lvl5pPr indent="0" lvl="4" marL="0" algn="l">
              <a:lnSpc>
                <a:spcPct val="100000"/>
              </a:lnSpc>
              <a:spcBef>
                <a:spcPts val="0"/>
              </a:spcBef>
              <a:spcAft>
                <a:spcPts val="0"/>
              </a:spcAft>
              <a:buClr>
                <a:srgbClr val="000000"/>
              </a:buClr>
              <a:buSzPts val="1400"/>
              <a:buFont typeface="Arial"/>
              <a:buNone/>
              <a:defRPr/>
            </a:lvl5pPr>
            <a:lvl6pPr indent="0" lvl="5" marL="0" algn="l">
              <a:lnSpc>
                <a:spcPct val="100000"/>
              </a:lnSpc>
              <a:spcBef>
                <a:spcPts val="0"/>
              </a:spcBef>
              <a:spcAft>
                <a:spcPts val="0"/>
              </a:spcAft>
              <a:buClr>
                <a:srgbClr val="000000"/>
              </a:buClr>
              <a:buSzPts val="1400"/>
              <a:buFont typeface="Arial"/>
              <a:buNone/>
              <a:defRPr/>
            </a:lvl6pPr>
            <a:lvl7pPr indent="0" lvl="6" marL="0" algn="l">
              <a:lnSpc>
                <a:spcPct val="100000"/>
              </a:lnSpc>
              <a:spcBef>
                <a:spcPts val="0"/>
              </a:spcBef>
              <a:spcAft>
                <a:spcPts val="0"/>
              </a:spcAft>
              <a:buClr>
                <a:srgbClr val="000000"/>
              </a:buClr>
              <a:buSzPts val="1400"/>
              <a:buFont typeface="Arial"/>
              <a:buNone/>
              <a:defRPr/>
            </a:lvl7pPr>
            <a:lvl8pPr indent="0" lvl="7" marL="0" algn="l">
              <a:lnSpc>
                <a:spcPct val="100000"/>
              </a:lnSpc>
              <a:spcBef>
                <a:spcPts val="0"/>
              </a:spcBef>
              <a:spcAft>
                <a:spcPts val="0"/>
              </a:spcAft>
              <a:buClr>
                <a:srgbClr val="000000"/>
              </a:buClr>
              <a:buSzPts val="1400"/>
              <a:buFont typeface="Arial"/>
              <a:buNone/>
              <a:defRPr/>
            </a:lvl8pPr>
            <a:lvl9pPr indent="0" lvl="8" mar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Final Slide">
    <p:spTree>
      <p:nvGrpSpPr>
        <p:cNvPr id="30" name="Shape 30"/>
        <p:cNvGrpSpPr/>
        <p:nvPr/>
      </p:nvGrpSpPr>
      <p:grpSpPr>
        <a:xfrm>
          <a:off x="0" y="0"/>
          <a:ext cx="0" cy="0"/>
          <a:chOff x="0" y="0"/>
          <a:chExt cx="0" cy="0"/>
        </a:xfrm>
      </p:grpSpPr>
      <p:pic>
        <p:nvPicPr>
          <p:cNvPr descr="2009-03-13 Jakarta, Indonesia. Kedawung Wetan village in the Tangerang district next to the airport of Jakarta is one of the poorest areas of Jakarta. It’s famous for Rawa Kucing, the huge garbage dump. Many adults and children work at the waste site sifting through the rubbish to collect recyclable materials like plastic bags. Other children work at home wrapping bright blue cubes of laundry bleach. A local NGO makes sure the children go to school at least half days. Many do their work still wearing their school uniforms." id="31" name="Google Shape;31;p7"/>
          <p:cNvPicPr preferRelativeResize="0"/>
          <p:nvPr/>
        </p:nvPicPr>
        <p:blipFill rotWithShape="1">
          <a:blip r:embed="rId2">
            <a:alphaModFix/>
          </a:blip>
          <a:srcRect b="0" l="0" r="0" t="0"/>
          <a:stretch/>
        </p:blipFill>
        <p:spPr>
          <a:xfrm>
            <a:off x="0" y="-552156"/>
            <a:ext cx="9144002" cy="6076657"/>
          </a:xfrm>
          <a:prstGeom prst="rect">
            <a:avLst/>
          </a:prstGeom>
          <a:noFill/>
          <a:ln>
            <a:noFill/>
          </a:ln>
        </p:spPr>
      </p:pic>
      <p:sp>
        <p:nvSpPr>
          <p:cNvPr id="32" name="Google Shape;32;p7"/>
          <p:cNvSpPr txBox="1"/>
          <p:nvPr/>
        </p:nvSpPr>
        <p:spPr>
          <a:xfrm>
            <a:off x="4790596" y="3104000"/>
            <a:ext cx="4397699" cy="672000"/>
          </a:xfrm>
          <a:prstGeom prst="rect">
            <a:avLst/>
          </a:prstGeom>
          <a:solidFill>
            <a:srgbClr val="EF493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2400"/>
              <a:buFont typeface="Roboto"/>
              <a:buNone/>
            </a:pPr>
            <a:r>
              <a:rPr b="0" i="0" lang="en-GB" sz="2400" u="none" cap="none" strike="noStrike">
                <a:solidFill>
                  <a:srgbClr val="FFFFFF"/>
                </a:solidFill>
                <a:latin typeface="Roboto"/>
                <a:ea typeface="Roboto"/>
                <a:cs typeface="Roboto"/>
                <a:sym typeface="Roboto"/>
              </a:rPr>
              <a:t>Thank you for your attention</a:t>
            </a:r>
            <a:endParaRPr/>
          </a:p>
        </p:txBody>
      </p:sp>
      <p:pic>
        <p:nvPicPr>
          <p:cNvPr descr="TdH_logo+payoff_FC_ENG_witterand.png" id="33" name="Google Shape;33;p7"/>
          <p:cNvPicPr preferRelativeResize="0"/>
          <p:nvPr/>
        </p:nvPicPr>
        <p:blipFill rotWithShape="1">
          <a:blip r:embed="rId3">
            <a:alphaModFix/>
          </a:blip>
          <a:srcRect b="0" l="0" r="0" t="0"/>
          <a:stretch/>
        </p:blipFill>
        <p:spPr>
          <a:xfrm>
            <a:off x="6101599" y="4289311"/>
            <a:ext cx="3004549" cy="650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0" name="Shape 40"/>
        <p:cNvGrpSpPr/>
        <p:nvPr/>
      </p:nvGrpSpPr>
      <p:grpSpPr>
        <a:xfrm>
          <a:off x="0" y="0"/>
          <a:ext cx="0" cy="0"/>
          <a:chOff x="0" y="0"/>
          <a:chExt cx="0" cy="0"/>
        </a:xfrm>
      </p:grpSpPr>
      <p:sp>
        <p:nvSpPr>
          <p:cNvPr id="41" name="Google Shape;41;p9"/>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Roboto Condensed"/>
              <a:buNone/>
              <a:defRPr b="1" i="0" sz="4200" u="none" cap="none" strike="noStrike">
                <a:solidFill>
                  <a:schemeClr val="dk1"/>
                </a:solidFill>
                <a:latin typeface="Roboto Condensed"/>
                <a:ea typeface="Roboto Condensed"/>
                <a:cs typeface="Roboto Condensed"/>
                <a:sym typeface="Roboto Condensed"/>
              </a:defRPr>
            </a:lvl1pPr>
            <a:lvl2pPr lvl="1">
              <a:spcBef>
                <a:spcPts val="0"/>
              </a:spcBef>
              <a:spcAft>
                <a:spcPts val="0"/>
              </a:spcAft>
              <a:buClr>
                <a:schemeClr val="dk1"/>
              </a:buClr>
              <a:buSzPts val="3600"/>
              <a:buFont typeface="Arial"/>
              <a:buNone/>
              <a:defRPr b="1" sz="3600">
                <a:solidFill>
                  <a:schemeClr val="dk1"/>
                </a:solidFill>
              </a:defRPr>
            </a:lvl2pPr>
            <a:lvl3pPr lvl="2">
              <a:spcBef>
                <a:spcPts val="0"/>
              </a:spcBef>
              <a:spcAft>
                <a:spcPts val="0"/>
              </a:spcAft>
              <a:buClr>
                <a:schemeClr val="dk1"/>
              </a:buClr>
              <a:buSzPts val="3600"/>
              <a:buFont typeface="Arial"/>
              <a:buNone/>
              <a:defRPr b="1" sz="3600">
                <a:solidFill>
                  <a:schemeClr val="dk1"/>
                </a:solidFill>
              </a:defRPr>
            </a:lvl3pPr>
            <a:lvl4pPr lvl="3">
              <a:spcBef>
                <a:spcPts val="0"/>
              </a:spcBef>
              <a:spcAft>
                <a:spcPts val="0"/>
              </a:spcAft>
              <a:buClr>
                <a:schemeClr val="dk1"/>
              </a:buClr>
              <a:buSzPts val="3600"/>
              <a:buFont typeface="Arial"/>
              <a:buNone/>
              <a:defRPr b="1" sz="3600">
                <a:solidFill>
                  <a:schemeClr val="dk1"/>
                </a:solidFill>
              </a:defRPr>
            </a:lvl4pPr>
            <a:lvl5pPr lvl="4">
              <a:spcBef>
                <a:spcPts val="0"/>
              </a:spcBef>
              <a:spcAft>
                <a:spcPts val="0"/>
              </a:spcAft>
              <a:buClr>
                <a:schemeClr val="dk1"/>
              </a:buClr>
              <a:buSzPts val="3600"/>
              <a:buFont typeface="Arial"/>
              <a:buNone/>
              <a:defRPr b="1" sz="3600">
                <a:solidFill>
                  <a:schemeClr val="dk1"/>
                </a:solidFill>
              </a:defRPr>
            </a:lvl5pPr>
            <a:lvl6pPr lvl="5">
              <a:spcBef>
                <a:spcPts val="0"/>
              </a:spcBef>
              <a:spcAft>
                <a:spcPts val="0"/>
              </a:spcAft>
              <a:buClr>
                <a:schemeClr val="dk1"/>
              </a:buClr>
              <a:buSzPts val="3600"/>
              <a:buFont typeface="Arial"/>
              <a:buNone/>
              <a:defRPr b="1" sz="3600">
                <a:solidFill>
                  <a:schemeClr val="dk1"/>
                </a:solidFill>
              </a:defRPr>
            </a:lvl6pPr>
            <a:lvl7pPr lvl="6">
              <a:spcBef>
                <a:spcPts val="0"/>
              </a:spcBef>
              <a:spcAft>
                <a:spcPts val="0"/>
              </a:spcAft>
              <a:buClr>
                <a:schemeClr val="dk1"/>
              </a:buClr>
              <a:buSzPts val="3600"/>
              <a:buFont typeface="Arial"/>
              <a:buNone/>
              <a:defRPr b="1" sz="3600">
                <a:solidFill>
                  <a:schemeClr val="dk1"/>
                </a:solidFill>
              </a:defRPr>
            </a:lvl7pPr>
            <a:lvl8pPr lvl="7">
              <a:spcBef>
                <a:spcPts val="0"/>
              </a:spcBef>
              <a:spcAft>
                <a:spcPts val="0"/>
              </a:spcAft>
              <a:buClr>
                <a:schemeClr val="dk1"/>
              </a:buClr>
              <a:buSzPts val="3600"/>
              <a:buFont typeface="Arial"/>
              <a:buNone/>
              <a:defRPr b="1" sz="3600">
                <a:solidFill>
                  <a:schemeClr val="dk1"/>
                </a:solidFill>
              </a:defRPr>
            </a:lvl8pPr>
            <a:lvl9pPr lvl="8">
              <a:spcBef>
                <a:spcPts val="0"/>
              </a:spcBef>
              <a:spcAft>
                <a:spcPts val="0"/>
              </a:spcAft>
              <a:buClr>
                <a:schemeClr val="dk1"/>
              </a:buClr>
              <a:buSzPts val="3600"/>
              <a:buFont typeface="Arial"/>
              <a:buNone/>
              <a:defRPr b="1" sz="3600">
                <a:solidFill>
                  <a:schemeClr val="dk1"/>
                </a:solidFill>
              </a:defRPr>
            </a:lvl9pPr>
          </a:lstStyle>
          <a:p/>
        </p:txBody>
      </p:sp>
      <p:sp>
        <p:nvSpPr>
          <p:cNvPr id="42" name="Google Shape;42;p9"/>
          <p:cNvSpPr txBox="1"/>
          <p:nvPr>
            <p:ph idx="1" type="body"/>
          </p:nvPr>
        </p:nvSpPr>
        <p:spPr>
          <a:xfrm>
            <a:off x="457200" y="1170325"/>
            <a:ext cx="8229600" cy="3725698"/>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0"/>
              </a:spcBef>
              <a:spcAft>
                <a:spcPts val="0"/>
              </a:spcAft>
              <a:buClr>
                <a:schemeClr val="dk1"/>
              </a:buClr>
              <a:buSzPts val="2600"/>
              <a:buFont typeface="Roboto"/>
              <a:buNone/>
              <a:defRPr b="0" i="0" sz="2600" u="none" cap="none" strike="noStrike">
                <a:solidFill>
                  <a:schemeClr val="dk1"/>
                </a:solidFill>
                <a:latin typeface="Roboto"/>
                <a:ea typeface="Roboto"/>
                <a:cs typeface="Roboto"/>
                <a:sym typeface="Roboto"/>
              </a:defRPr>
            </a:lvl1pPr>
            <a:lvl2pPr indent="-228600" lvl="1" marL="914400" marR="0" algn="l">
              <a:lnSpc>
                <a:spcPct val="100000"/>
              </a:lnSpc>
              <a:spcBef>
                <a:spcPts val="0"/>
              </a:spcBef>
              <a:spcAft>
                <a:spcPts val="0"/>
              </a:spcAft>
              <a:buClr>
                <a:schemeClr val="dk1"/>
              </a:buClr>
              <a:buSzPts val="2000"/>
              <a:buFont typeface="Roboto"/>
              <a:buNone/>
              <a:defRPr b="0" i="0" sz="2000" u="none" cap="none" strike="noStrike">
                <a:solidFill>
                  <a:schemeClr val="dk1"/>
                </a:solidFill>
                <a:latin typeface="Roboto"/>
                <a:ea typeface="Roboto"/>
                <a:cs typeface="Roboto"/>
                <a:sym typeface="Roboto"/>
              </a:defRPr>
            </a:lvl2pPr>
            <a:lvl3pPr indent="-228600" lvl="2" marL="1371600" marR="0" algn="l">
              <a:lnSpc>
                <a:spcPct val="100000"/>
              </a:lnSpc>
              <a:spcBef>
                <a:spcPts val="0"/>
              </a:spcBef>
              <a:spcAft>
                <a:spcPts val="0"/>
              </a:spcAft>
              <a:buClr>
                <a:schemeClr val="dk1"/>
              </a:buClr>
              <a:buSzPts val="1800"/>
              <a:buFont typeface="Roboto"/>
              <a:buNone/>
              <a:defRPr b="0" i="0" sz="1800" u="none" cap="none" strike="noStrike">
                <a:solidFill>
                  <a:schemeClr val="dk1"/>
                </a:solidFill>
                <a:latin typeface="Roboto"/>
                <a:ea typeface="Roboto"/>
                <a:cs typeface="Roboto"/>
                <a:sym typeface="Roboto"/>
              </a:defRPr>
            </a:lvl3pPr>
            <a:lvl4pPr indent="-228600" lvl="3" marL="1828800" marR="0" algn="l">
              <a:lnSpc>
                <a:spcPct val="100000"/>
              </a:lnSpc>
              <a:spcBef>
                <a:spcPts val="0"/>
              </a:spcBef>
              <a:spcAft>
                <a:spcPts val="0"/>
              </a:spcAft>
              <a:buClr>
                <a:schemeClr val="dk1"/>
              </a:buClr>
              <a:buSzPts val="1600"/>
              <a:buFont typeface="Roboto"/>
              <a:buNone/>
              <a:defRPr b="0" i="0" sz="1600" u="none" cap="none" strike="noStrike">
                <a:solidFill>
                  <a:schemeClr val="dk1"/>
                </a:solidFill>
                <a:latin typeface="Roboto"/>
                <a:ea typeface="Roboto"/>
                <a:cs typeface="Roboto"/>
                <a:sym typeface="Roboto"/>
              </a:defRPr>
            </a:lvl4pPr>
            <a:lvl5pPr indent="-228600" lvl="4" marL="2286000" marR="0" algn="l">
              <a:lnSpc>
                <a:spcPct val="100000"/>
              </a:lnSpc>
              <a:spcBef>
                <a:spcPts val="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5pPr>
            <a:lvl6pPr indent="-228600" lvl="5" marL="2743200" marR="0" algn="l">
              <a:lnSpc>
                <a:spcPct val="100000"/>
              </a:lnSpc>
              <a:spcBef>
                <a:spcPts val="0"/>
              </a:spcBef>
              <a:spcAft>
                <a:spcPts val="0"/>
              </a:spcAft>
              <a:buClr>
                <a:schemeClr val="dk1"/>
              </a:buClr>
              <a:buSzPts val="1300"/>
              <a:buFont typeface="Roboto"/>
              <a:buNone/>
              <a:defRPr b="0" i="0" sz="1300" u="none" cap="none" strike="noStrike">
                <a:solidFill>
                  <a:schemeClr val="dk1"/>
                </a:solidFill>
                <a:latin typeface="Roboto"/>
                <a:ea typeface="Roboto"/>
                <a:cs typeface="Roboto"/>
                <a:sym typeface="Roboto"/>
              </a:defRPr>
            </a:lvl6pPr>
            <a:lvl7pPr indent="-228600" lvl="6" marL="3200400" marR="0" algn="l">
              <a:lnSpc>
                <a:spcPct val="100000"/>
              </a:lnSpc>
              <a:spcBef>
                <a:spcPts val="0"/>
              </a:spcBef>
              <a:spcAft>
                <a:spcPts val="0"/>
              </a:spcAft>
              <a:buClr>
                <a:schemeClr val="dk1"/>
              </a:buClr>
              <a:buSzPts val="1300"/>
              <a:buFont typeface="Roboto"/>
              <a:buNone/>
              <a:defRPr b="0" i="0" sz="1300" u="none" cap="none" strike="noStrike">
                <a:solidFill>
                  <a:schemeClr val="dk1"/>
                </a:solidFill>
                <a:latin typeface="Roboto"/>
                <a:ea typeface="Roboto"/>
                <a:cs typeface="Roboto"/>
                <a:sym typeface="Roboto"/>
              </a:defRPr>
            </a:lvl7pPr>
            <a:lvl8pPr indent="-228600" lvl="7" marL="3657600" marR="0" algn="l">
              <a:lnSpc>
                <a:spcPct val="100000"/>
              </a:lnSpc>
              <a:spcBef>
                <a:spcPts val="0"/>
              </a:spcBef>
              <a:spcAft>
                <a:spcPts val="0"/>
              </a:spcAft>
              <a:buClr>
                <a:schemeClr val="dk1"/>
              </a:buClr>
              <a:buSzPts val="1300"/>
              <a:buFont typeface="Roboto"/>
              <a:buNone/>
              <a:defRPr b="0" i="0" sz="1300" u="none" cap="none" strike="noStrike">
                <a:solidFill>
                  <a:schemeClr val="dk1"/>
                </a:solidFill>
                <a:latin typeface="Roboto"/>
                <a:ea typeface="Roboto"/>
                <a:cs typeface="Roboto"/>
                <a:sym typeface="Roboto"/>
              </a:defRPr>
            </a:lvl8pPr>
            <a:lvl9pPr indent="-228600" lvl="8" marL="4114800" marR="0" algn="l">
              <a:lnSpc>
                <a:spcPct val="100000"/>
              </a:lnSpc>
              <a:spcBef>
                <a:spcPts val="0"/>
              </a:spcBef>
              <a:spcAft>
                <a:spcPts val="0"/>
              </a:spcAft>
              <a:buClr>
                <a:schemeClr val="dk1"/>
              </a:buClr>
              <a:buSzPts val="1300"/>
              <a:buFont typeface="Roboto"/>
              <a:buNone/>
              <a:defRPr b="0" i="0" sz="1300" u="none" cap="none" strike="noStrike">
                <a:solidFill>
                  <a:schemeClr val="dk1"/>
                </a:solidFill>
                <a:latin typeface="Roboto"/>
                <a:ea typeface="Roboto"/>
                <a:cs typeface="Roboto"/>
                <a:sym typeface="Roboto"/>
              </a:defRPr>
            </a:lvl9pPr>
          </a:lstStyle>
          <a:p/>
        </p:txBody>
      </p:sp>
      <p:sp>
        <p:nvSpPr>
          <p:cNvPr id="43" name="Google Shape;43;p9"/>
          <p:cNvSpPr txBox="1"/>
          <p:nvPr>
            <p:ph idx="12" type="sldNum"/>
          </p:nvPr>
        </p:nvSpPr>
        <p:spPr>
          <a:xfrm>
            <a:off x="8556790" y="4749850"/>
            <a:ext cx="548699" cy="393524"/>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35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4" name="Shape 44"/>
        <p:cNvGrpSpPr/>
        <p:nvPr/>
      </p:nvGrpSpPr>
      <p:grpSpPr>
        <a:xfrm>
          <a:off x="0" y="0"/>
          <a:ext cx="0" cy="0"/>
          <a:chOff x="0" y="0"/>
          <a:chExt cx="0" cy="0"/>
        </a:xfrm>
      </p:grpSpPr>
      <p:sp>
        <p:nvSpPr>
          <p:cNvPr id="45" name="Google Shape;45;p10"/>
          <p:cNvSpPr txBox="1"/>
          <p:nvPr>
            <p:ph type="ctrTitle"/>
          </p:nvPr>
        </p:nvSpPr>
        <p:spPr>
          <a:xfrm>
            <a:off x="4566600" y="1583350"/>
            <a:ext cx="3891599" cy="1159798"/>
          </a:xfrm>
          <a:prstGeom prst="rect">
            <a:avLst/>
          </a:prstGeom>
          <a:solidFill>
            <a:srgbClr val="B7B7B7"/>
          </a:solid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lvl="1" algn="ctr">
              <a:spcBef>
                <a:spcPts val="0"/>
              </a:spcBef>
              <a:spcAft>
                <a:spcPts val="0"/>
              </a:spcAft>
              <a:buClr>
                <a:schemeClr val="dk1"/>
              </a:buClr>
              <a:buSzPts val="4800"/>
              <a:buFont typeface="Arial"/>
              <a:buNone/>
              <a:defRPr b="1" sz="4800">
                <a:solidFill>
                  <a:schemeClr val="dk1"/>
                </a:solidFill>
              </a:defRPr>
            </a:lvl2pPr>
            <a:lvl3pPr lvl="2" algn="ctr">
              <a:spcBef>
                <a:spcPts val="0"/>
              </a:spcBef>
              <a:spcAft>
                <a:spcPts val="0"/>
              </a:spcAft>
              <a:buClr>
                <a:schemeClr val="dk1"/>
              </a:buClr>
              <a:buSzPts val="4800"/>
              <a:buFont typeface="Arial"/>
              <a:buNone/>
              <a:defRPr b="1" sz="4800">
                <a:solidFill>
                  <a:schemeClr val="dk1"/>
                </a:solidFill>
              </a:defRPr>
            </a:lvl3pPr>
            <a:lvl4pPr lvl="3" algn="ctr">
              <a:spcBef>
                <a:spcPts val="0"/>
              </a:spcBef>
              <a:spcAft>
                <a:spcPts val="0"/>
              </a:spcAft>
              <a:buClr>
                <a:schemeClr val="dk1"/>
              </a:buClr>
              <a:buSzPts val="4800"/>
              <a:buFont typeface="Arial"/>
              <a:buNone/>
              <a:defRPr b="1" sz="4800">
                <a:solidFill>
                  <a:schemeClr val="dk1"/>
                </a:solidFill>
              </a:defRPr>
            </a:lvl4pPr>
            <a:lvl5pPr lvl="4" algn="ctr">
              <a:spcBef>
                <a:spcPts val="0"/>
              </a:spcBef>
              <a:spcAft>
                <a:spcPts val="0"/>
              </a:spcAft>
              <a:buClr>
                <a:schemeClr val="dk1"/>
              </a:buClr>
              <a:buSzPts val="4800"/>
              <a:buFont typeface="Arial"/>
              <a:buNone/>
              <a:defRPr b="1" sz="4800">
                <a:solidFill>
                  <a:schemeClr val="dk1"/>
                </a:solidFill>
              </a:defRPr>
            </a:lvl5pPr>
            <a:lvl6pPr lvl="5" algn="ctr">
              <a:spcBef>
                <a:spcPts val="0"/>
              </a:spcBef>
              <a:spcAft>
                <a:spcPts val="0"/>
              </a:spcAft>
              <a:buClr>
                <a:schemeClr val="dk1"/>
              </a:buClr>
              <a:buSzPts val="4800"/>
              <a:buFont typeface="Arial"/>
              <a:buNone/>
              <a:defRPr b="1" sz="4800">
                <a:solidFill>
                  <a:schemeClr val="dk1"/>
                </a:solidFill>
              </a:defRPr>
            </a:lvl6pPr>
            <a:lvl7pPr lvl="6" algn="ctr">
              <a:spcBef>
                <a:spcPts val="0"/>
              </a:spcBef>
              <a:spcAft>
                <a:spcPts val="0"/>
              </a:spcAft>
              <a:buClr>
                <a:schemeClr val="dk1"/>
              </a:buClr>
              <a:buSzPts val="4800"/>
              <a:buFont typeface="Arial"/>
              <a:buNone/>
              <a:defRPr b="1" sz="4800">
                <a:solidFill>
                  <a:schemeClr val="dk1"/>
                </a:solidFill>
              </a:defRPr>
            </a:lvl7pPr>
            <a:lvl8pPr lvl="7" algn="ctr">
              <a:spcBef>
                <a:spcPts val="0"/>
              </a:spcBef>
              <a:spcAft>
                <a:spcPts val="0"/>
              </a:spcAft>
              <a:buClr>
                <a:schemeClr val="dk1"/>
              </a:buClr>
              <a:buSzPts val="4800"/>
              <a:buFont typeface="Arial"/>
              <a:buNone/>
              <a:defRPr b="1" sz="4800">
                <a:solidFill>
                  <a:schemeClr val="dk1"/>
                </a:solidFill>
              </a:defRPr>
            </a:lvl8pPr>
            <a:lvl9pPr lvl="8" algn="ctr">
              <a:spcBef>
                <a:spcPts val="0"/>
              </a:spcBef>
              <a:spcAft>
                <a:spcPts val="0"/>
              </a:spcAft>
              <a:buClr>
                <a:schemeClr val="dk1"/>
              </a:buClr>
              <a:buSzPts val="4800"/>
              <a:buFont typeface="Arial"/>
              <a:buNone/>
              <a:defRPr b="1" sz="4800">
                <a:solidFill>
                  <a:schemeClr val="dk1"/>
                </a:solidFill>
              </a:defRPr>
            </a:lvl9pPr>
          </a:lstStyle>
          <a:p/>
        </p:txBody>
      </p:sp>
      <p:sp>
        <p:nvSpPr>
          <p:cNvPr id="46" name="Google Shape;46;p10"/>
          <p:cNvSpPr txBox="1"/>
          <p:nvPr>
            <p:ph idx="1" type="subTitle"/>
          </p:nvPr>
        </p:nvSpPr>
        <p:spPr>
          <a:xfrm>
            <a:off x="4566475" y="2840050"/>
            <a:ext cx="3891599" cy="784798"/>
          </a:xfrm>
          <a:prstGeom prst="rect">
            <a:avLst/>
          </a:prstGeom>
          <a:solidFill>
            <a:srgbClr val="EF4934"/>
          </a:solid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9pPr>
          </a:lstStyle>
          <a:p/>
        </p:txBody>
      </p:sp>
      <p:pic>
        <p:nvPicPr>
          <p:cNvPr descr="Image-1.png" id="47" name="Google Shape;47;p10"/>
          <p:cNvPicPr preferRelativeResize="0"/>
          <p:nvPr/>
        </p:nvPicPr>
        <p:blipFill rotWithShape="1">
          <a:blip r:embed="rId2">
            <a:alphaModFix/>
          </a:blip>
          <a:srcRect b="0" l="0" r="0" t="0"/>
          <a:stretch/>
        </p:blipFill>
        <p:spPr>
          <a:xfrm>
            <a:off x="-185131" y="-23411"/>
            <a:ext cx="9144000" cy="43101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Final Slide">
    <p:spTree>
      <p:nvGrpSpPr>
        <p:cNvPr id="48" name="Shape 48"/>
        <p:cNvGrpSpPr/>
        <p:nvPr/>
      </p:nvGrpSpPr>
      <p:grpSpPr>
        <a:xfrm>
          <a:off x="0" y="0"/>
          <a:ext cx="0" cy="0"/>
          <a:chOff x="0" y="0"/>
          <a:chExt cx="0" cy="0"/>
        </a:xfrm>
      </p:grpSpPr>
      <p:pic>
        <p:nvPicPr>
          <p:cNvPr descr="Spouse Forum_MG_1602.jpg" id="49" name="Google Shape;49;p11"/>
          <p:cNvPicPr preferRelativeResize="0"/>
          <p:nvPr/>
        </p:nvPicPr>
        <p:blipFill rotWithShape="1">
          <a:blip r:embed="rId2">
            <a:alphaModFix/>
          </a:blip>
          <a:srcRect b="0" l="0" r="0" t="0"/>
          <a:stretch/>
        </p:blipFill>
        <p:spPr>
          <a:xfrm>
            <a:off x="0" y="-1450700"/>
            <a:ext cx="9891300" cy="6594200"/>
          </a:xfrm>
          <a:prstGeom prst="rect">
            <a:avLst/>
          </a:prstGeom>
          <a:noFill/>
          <a:ln>
            <a:noFill/>
          </a:ln>
        </p:spPr>
      </p:pic>
      <p:sp>
        <p:nvSpPr>
          <p:cNvPr id="50" name="Google Shape;50;p11"/>
          <p:cNvSpPr txBox="1"/>
          <p:nvPr/>
        </p:nvSpPr>
        <p:spPr>
          <a:xfrm>
            <a:off x="4790596" y="3104000"/>
            <a:ext cx="4397699" cy="672000"/>
          </a:xfrm>
          <a:prstGeom prst="rect">
            <a:avLst/>
          </a:prstGeom>
          <a:solidFill>
            <a:srgbClr val="EF493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
              <a:buFont typeface="Roboto"/>
              <a:buNone/>
            </a:pPr>
            <a:r>
              <a:rPr b="0" i="0" lang="en-GB" sz="2400" u="none" cap="none" strike="noStrike">
                <a:solidFill>
                  <a:srgbClr val="FFFFFF"/>
                </a:solidFill>
                <a:latin typeface="Roboto"/>
                <a:ea typeface="Roboto"/>
                <a:cs typeface="Roboto"/>
                <a:sym typeface="Roboto"/>
              </a:rPr>
              <a:t>Thank you for your attention</a:t>
            </a:r>
            <a:endParaRPr/>
          </a:p>
        </p:txBody>
      </p:sp>
      <p:pic>
        <p:nvPicPr>
          <p:cNvPr id="51" name="Google Shape;51;p11"/>
          <p:cNvPicPr preferRelativeResize="0"/>
          <p:nvPr/>
        </p:nvPicPr>
        <p:blipFill rotWithShape="1">
          <a:blip r:embed="rId3">
            <a:alphaModFix/>
          </a:blip>
          <a:srcRect b="0" l="0" r="0" t="0"/>
          <a:stretch/>
        </p:blipFill>
        <p:spPr>
          <a:xfrm>
            <a:off x="6101598" y="4289310"/>
            <a:ext cx="3004549" cy="650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600"/>
              <a:buFont typeface="Arial"/>
              <a:buNone/>
              <a:defRPr b="1" sz="3600">
                <a:solidFill>
                  <a:schemeClr val="dk1"/>
                </a:solidFill>
              </a:defRPr>
            </a:lvl2pPr>
            <a:lvl3pPr lvl="2" rtl="0">
              <a:spcBef>
                <a:spcPts val="0"/>
              </a:spcBef>
              <a:spcAft>
                <a:spcPts val="0"/>
              </a:spcAft>
              <a:buClr>
                <a:schemeClr val="dk1"/>
              </a:buClr>
              <a:buSzPts val="3600"/>
              <a:buFont typeface="Arial"/>
              <a:buNone/>
              <a:defRPr b="1" sz="3600">
                <a:solidFill>
                  <a:schemeClr val="dk1"/>
                </a:solidFill>
              </a:defRPr>
            </a:lvl3pPr>
            <a:lvl4pPr lvl="3" rtl="0">
              <a:spcBef>
                <a:spcPts val="0"/>
              </a:spcBef>
              <a:spcAft>
                <a:spcPts val="0"/>
              </a:spcAft>
              <a:buClr>
                <a:schemeClr val="dk1"/>
              </a:buClr>
              <a:buSzPts val="3600"/>
              <a:buFont typeface="Arial"/>
              <a:buNone/>
              <a:defRPr b="1" sz="3600">
                <a:solidFill>
                  <a:schemeClr val="dk1"/>
                </a:solidFill>
              </a:defRPr>
            </a:lvl4pPr>
            <a:lvl5pPr lvl="4" rtl="0">
              <a:spcBef>
                <a:spcPts val="0"/>
              </a:spcBef>
              <a:spcAft>
                <a:spcPts val="0"/>
              </a:spcAft>
              <a:buClr>
                <a:schemeClr val="dk1"/>
              </a:buClr>
              <a:buSzPts val="3600"/>
              <a:buFont typeface="Arial"/>
              <a:buNone/>
              <a:defRPr b="1" sz="3600">
                <a:solidFill>
                  <a:schemeClr val="dk1"/>
                </a:solidFill>
              </a:defRPr>
            </a:lvl5pPr>
            <a:lvl6pPr lvl="5" rtl="0">
              <a:spcBef>
                <a:spcPts val="0"/>
              </a:spcBef>
              <a:spcAft>
                <a:spcPts val="0"/>
              </a:spcAft>
              <a:buClr>
                <a:schemeClr val="dk1"/>
              </a:buClr>
              <a:buSzPts val="3600"/>
              <a:buFont typeface="Arial"/>
              <a:buNone/>
              <a:defRPr b="1" sz="3600">
                <a:solidFill>
                  <a:schemeClr val="dk1"/>
                </a:solidFill>
              </a:defRPr>
            </a:lvl6pPr>
            <a:lvl7pPr lvl="6" rtl="0">
              <a:spcBef>
                <a:spcPts val="0"/>
              </a:spcBef>
              <a:spcAft>
                <a:spcPts val="0"/>
              </a:spcAft>
              <a:buClr>
                <a:schemeClr val="dk1"/>
              </a:buClr>
              <a:buSzPts val="3600"/>
              <a:buFont typeface="Arial"/>
              <a:buNone/>
              <a:defRPr b="1" sz="3600">
                <a:solidFill>
                  <a:schemeClr val="dk1"/>
                </a:solidFill>
              </a:defRPr>
            </a:lvl7pPr>
            <a:lvl8pPr lvl="7" rtl="0">
              <a:spcBef>
                <a:spcPts val="0"/>
              </a:spcBef>
              <a:spcAft>
                <a:spcPts val="0"/>
              </a:spcAft>
              <a:buClr>
                <a:schemeClr val="dk1"/>
              </a:buClr>
              <a:buSzPts val="3600"/>
              <a:buFont typeface="Arial"/>
              <a:buNone/>
              <a:defRPr b="1" sz="3600">
                <a:solidFill>
                  <a:schemeClr val="dk1"/>
                </a:solidFill>
              </a:defRPr>
            </a:lvl8pPr>
            <a:lvl9pPr lvl="8" rtl="0">
              <a:spcBef>
                <a:spcPts val="0"/>
              </a:spcBef>
              <a:spcAft>
                <a:spcPts val="0"/>
              </a:spcAft>
              <a:buClr>
                <a:schemeClr val="dk1"/>
              </a:buClr>
              <a:buSzPts val="3600"/>
              <a:buFont typeface="Arial"/>
              <a:buNone/>
              <a:defRPr b="1" sz="3600">
                <a:solidFill>
                  <a:schemeClr val="dk1"/>
                </a:solidFill>
              </a:defRPr>
            </a:lvl9pPr>
          </a:lstStyle>
          <a:p/>
        </p:txBody>
      </p:sp>
      <p:sp>
        <p:nvSpPr>
          <p:cNvPr id="7" name="Google Shape;7;p1"/>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 name="Google Shape;8;p1"/>
          <p:cNvSpPr/>
          <p:nvPr/>
        </p:nvSpPr>
        <p:spPr>
          <a:xfrm>
            <a:off x="50" y="4603325"/>
            <a:ext cx="9144000" cy="540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
          <p:cNvSpPr txBox="1"/>
          <p:nvPr>
            <p:ph idx="1" type="body"/>
          </p:nvPr>
        </p:nvSpPr>
        <p:spPr>
          <a:xfrm>
            <a:off x="457200" y="1170325"/>
            <a:ext cx="82296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pic>
        <p:nvPicPr>
          <p:cNvPr descr="TdH_logo+payoff_FC_ENG_witterand.png" id="10" name="Google Shape;10;p1"/>
          <p:cNvPicPr preferRelativeResize="0"/>
          <p:nvPr/>
        </p:nvPicPr>
        <p:blipFill rotWithShape="1">
          <a:blip r:embed="rId1">
            <a:alphaModFix/>
          </a:blip>
          <a:srcRect b="0" l="0" r="0" t="0"/>
          <a:stretch/>
        </p:blipFill>
        <p:spPr>
          <a:xfrm>
            <a:off x="6101599" y="4289311"/>
            <a:ext cx="3004549" cy="650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3600"/>
              <a:buFont typeface="Arial"/>
              <a:buNone/>
              <a:defRPr b="1" sz="3600">
                <a:solidFill>
                  <a:schemeClr val="dk1"/>
                </a:solidFill>
              </a:defRPr>
            </a:lvl2pPr>
            <a:lvl3pPr lvl="2">
              <a:spcBef>
                <a:spcPts val="0"/>
              </a:spcBef>
              <a:spcAft>
                <a:spcPts val="0"/>
              </a:spcAft>
              <a:buClr>
                <a:schemeClr val="dk1"/>
              </a:buClr>
              <a:buSzPts val="3600"/>
              <a:buFont typeface="Arial"/>
              <a:buNone/>
              <a:defRPr b="1" sz="3600">
                <a:solidFill>
                  <a:schemeClr val="dk1"/>
                </a:solidFill>
              </a:defRPr>
            </a:lvl3pPr>
            <a:lvl4pPr lvl="3">
              <a:spcBef>
                <a:spcPts val="0"/>
              </a:spcBef>
              <a:spcAft>
                <a:spcPts val="0"/>
              </a:spcAft>
              <a:buClr>
                <a:schemeClr val="dk1"/>
              </a:buClr>
              <a:buSzPts val="3600"/>
              <a:buFont typeface="Arial"/>
              <a:buNone/>
              <a:defRPr b="1" sz="3600">
                <a:solidFill>
                  <a:schemeClr val="dk1"/>
                </a:solidFill>
              </a:defRPr>
            </a:lvl4pPr>
            <a:lvl5pPr lvl="4">
              <a:spcBef>
                <a:spcPts val="0"/>
              </a:spcBef>
              <a:spcAft>
                <a:spcPts val="0"/>
              </a:spcAft>
              <a:buClr>
                <a:schemeClr val="dk1"/>
              </a:buClr>
              <a:buSzPts val="3600"/>
              <a:buFont typeface="Arial"/>
              <a:buNone/>
              <a:defRPr b="1" sz="3600">
                <a:solidFill>
                  <a:schemeClr val="dk1"/>
                </a:solidFill>
              </a:defRPr>
            </a:lvl5pPr>
            <a:lvl6pPr lvl="5">
              <a:spcBef>
                <a:spcPts val="0"/>
              </a:spcBef>
              <a:spcAft>
                <a:spcPts val="0"/>
              </a:spcAft>
              <a:buClr>
                <a:schemeClr val="dk1"/>
              </a:buClr>
              <a:buSzPts val="3600"/>
              <a:buFont typeface="Arial"/>
              <a:buNone/>
              <a:defRPr b="1" sz="3600">
                <a:solidFill>
                  <a:schemeClr val="dk1"/>
                </a:solidFill>
              </a:defRPr>
            </a:lvl6pPr>
            <a:lvl7pPr lvl="6">
              <a:spcBef>
                <a:spcPts val="0"/>
              </a:spcBef>
              <a:spcAft>
                <a:spcPts val="0"/>
              </a:spcAft>
              <a:buClr>
                <a:schemeClr val="dk1"/>
              </a:buClr>
              <a:buSzPts val="3600"/>
              <a:buFont typeface="Arial"/>
              <a:buNone/>
              <a:defRPr b="1" sz="3600">
                <a:solidFill>
                  <a:schemeClr val="dk1"/>
                </a:solidFill>
              </a:defRPr>
            </a:lvl7pPr>
            <a:lvl8pPr lvl="7">
              <a:spcBef>
                <a:spcPts val="0"/>
              </a:spcBef>
              <a:spcAft>
                <a:spcPts val="0"/>
              </a:spcAft>
              <a:buClr>
                <a:schemeClr val="dk1"/>
              </a:buClr>
              <a:buSzPts val="3600"/>
              <a:buFont typeface="Arial"/>
              <a:buNone/>
              <a:defRPr b="1" sz="3600">
                <a:solidFill>
                  <a:schemeClr val="dk1"/>
                </a:solidFill>
              </a:defRPr>
            </a:lvl8pPr>
            <a:lvl9pPr lvl="8">
              <a:spcBef>
                <a:spcPts val="0"/>
              </a:spcBef>
              <a:spcAft>
                <a:spcPts val="0"/>
              </a:spcAft>
              <a:buClr>
                <a:schemeClr val="dk1"/>
              </a:buClr>
              <a:buSzPts val="3600"/>
              <a:buFont typeface="Arial"/>
              <a:buNone/>
              <a:defRPr b="1" sz="3600">
                <a:solidFill>
                  <a:schemeClr val="dk1"/>
                </a:solidFill>
              </a:defRPr>
            </a:lvl9pPr>
          </a:lstStyle>
          <a:p/>
        </p:txBody>
      </p:sp>
      <p:sp>
        <p:nvSpPr>
          <p:cNvPr id="36" name="Google Shape;36;p8"/>
          <p:cNvSpPr txBox="1"/>
          <p:nvPr>
            <p:ph idx="12" type="sldNum"/>
          </p:nvPr>
        </p:nvSpPr>
        <p:spPr>
          <a:xfrm>
            <a:off x="8556790" y="4749850"/>
            <a:ext cx="548699" cy="39352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325"/>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8"/>
          <p:cNvSpPr/>
          <p:nvPr/>
        </p:nvSpPr>
        <p:spPr>
          <a:xfrm>
            <a:off x="50" y="4603325"/>
            <a:ext cx="9144000" cy="540298"/>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
          <p:cNvSpPr txBox="1"/>
          <p:nvPr>
            <p:ph idx="1" type="body"/>
          </p:nvPr>
        </p:nvSpPr>
        <p:spPr>
          <a:xfrm>
            <a:off x="457200" y="1170325"/>
            <a:ext cx="8229600" cy="372569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pic>
        <p:nvPicPr>
          <p:cNvPr id="39" name="Google Shape;39;p8"/>
          <p:cNvPicPr preferRelativeResize="0"/>
          <p:nvPr/>
        </p:nvPicPr>
        <p:blipFill rotWithShape="1">
          <a:blip r:embed="rId1">
            <a:alphaModFix/>
          </a:blip>
          <a:srcRect b="0" l="0" r="0" t="0"/>
          <a:stretch/>
        </p:blipFill>
        <p:spPr>
          <a:xfrm>
            <a:off x="6101598" y="4289310"/>
            <a:ext cx="3004549" cy="650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600"/>
              <a:buFont typeface="Arial"/>
              <a:buNone/>
              <a:defRPr b="1" sz="3600">
                <a:solidFill>
                  <a:schemeClr val="dk1"/>
                </a:solidFill>
              </a:defRPr>
            </a:lvl2pPr>
            <a:lvl3pPr lvl="2" rtl="0">
              <a:spcBef>
                <a:spcPts val="0"/>
              </a:spcBef>
              <a:spcAft>
                <a:spcPts val="0"/>
              </a:spcAft>
              <a:buClr>
                <a:schemeClr val="dk1"/>
              </a:buClr>
              <a:buSzPts val="3600"/>
              <a:buFont typeface="Arial"/>
              <a:buNone/>
              <a:defRPr b="1" sz="3600">
                <a:solidFill>
                  <a:schemeClr val="dk1"/>
                </a:solidFill>
              </a:defRPr>
            </a:lvl3pPr>
            <a:lvl4pPr lvl="3" rtl="0">
              <a:spcBef>
                <a:spcPts val="0"/>
              </a:spcBef>
              <a:spcAft>
                <a:spcPts val="0"/>
              </a:spcAft>
              <a:buClr>
                <a:schemeClr val="dk1"/>
              </a:buClr>
              <a:buSzPts val="3600"/>
              <a:buFont typeface="Arial"/>
              <a:buNone/>
              <a:defRPr b="1" sz="3600">
                <a:solidFill>
                  <a:schemeClr val="dk1"/>
                </a:solidFill>
              </a:defRPr>
            </a:lvl4pPr>
            <a:lvl5pPr lvl="4" rtl="0">
              <a:spcBef>
                <a:spcPts val="0"/>
              </a:spcBef>
              <a:spcAft>
                <a:spcPts val="0"/>
              </a:spcAft>
              <a:buClr>
                <a:schemeClr val="dk1"/>
              </a:buClr>
              <a:buSzPts val="3600"/>
              <a:buFont typeface="Arial"/>
              <a:buNone/>
              <a:defRPr b="1" sz="3600">
                <a:solidFill>
                  <a:schemeClr val="dk1"/>
                </a:solidFill>
              </a:defRPr>
            </a:lvl5pPr>
            <a:lvl6pPr lvl="5" rtl="0">
              <a:spcBef>
                <a:spcPts val="0"/>
              </a:spcBef>
              <a:spcAft>
                <a:spcPts val="0"/>
              </a:spcAft>
              <a:buClr>
                <a:schemeClr val="dk1"/>
              </a:buClr>
              <a:buSzPts val="3600"/>
              <a:buFont typeface="Arial"/>
              <a:buNone/>
              <a:defRPr b="1" sz="3600">
                <a:solidFill>
                  <a:schemeClr val="dk1"/>
                </a:solidFill>
              </a:defRPr>
            </a:lvl6pPr>
            <a:lvl7pPr lvl="6" rtl="0">
              <a:spcBef>
                <a:spcPts val="0"/>
              </a:spcBef>
              <a:spcAft>
                <a:spcPts val="0"/>
              </a:spcAft>
              <a:buClr>
                <a:schemeClr val="dk1"/>
              </a:buClr>
              <a:buSzPts val="3600"/>
              <a:buFont typeface="Arial"/>
              <a:buNone/>
              <a:defRPr b="1" sz="3600">
                <a:solidFill>
                  <a:schemeClr val="dk1"/>
                </a:solidFill>
              </a:defRPr>
            </a:lvl7pPr>
            <a:lvl8pPr lvl="7" rtl="0">
              <a:spcBef>
                <a:spcPts val="0"/>
              </a:spcBef>
              <a:spcAft>
                <a:spcPts val="0"/>
              </a:spcAft>
              <a:buClr>
                <a:schemeClr val="dk1"/>
              </a:buClr>
              <a:buSzPts val="3600"/>
              <a:buFont typeface="Arial"/>
              <a:buNone/>
              <a:defRPr b="1" sz="3600">
                <a:solidFill>
                  <a:schemeClr val="dk1"/>
                </a:solidFill>
              </a:defRPr>
            </a:lvl8pPr>
            <a:lvl9pPr lvl="8" rtl="0">
              <a:spcBef>
                <a:spcPts val="0"/>
              </a:spcBef>
              <a:spcAft>
                <a:spcPts val="0"/>
              </a:spcAft>
              <a:buClr>
                <a:schemeClr val="dk1"/>
              </a:buClr>
              <a:buSzPts val="3600"/>
              <a:buFont typeface="Arial"/>
              <a:buNone/>
              <a:defRPr b="1" sz="3600">
                <a:solidFill>
                  <a:schemeClr val="dk1"/>
                </a:solidFill>
              </a:defRPr>
            </a:lvl9pPr>
          </a:lstStyle>
          <a:p/>
        </p:txBody>
      </p:sp>
      <p:sp>
        <p:nvSpPr>
          <p:cNvPr id="64" name="Google Shape;64;p15"/>
          <p:cNvSpPr txBox="1"/>
          <p:nvPr>
            <p:ph idx="12" type="sldNum"/>
          </p:nvPr>
        </p:nvSpPr>
        <p:spPr>
          <a:xfrm>
            <a:off x="8556791" y="4749850"/>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5" name="Google Shape;65;p15"/>
          <p:cNvSpPr/>
          <p:nvPr/>
        </p:nvSpPr>
        <p:spPr>
          <a:xfrm>
            <a:off x="50" y="4603325"/>
            <a:ext cx="9144000" cy="5403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5"/>
          <p:cNvSpPr txBox="1"/>
          <p:nvPr>
            <p:ph idx="1" type="body"/>
          </p:nvPr>
        </p:nvSpPr>
        <p:spPr>
          <a:xfrm>
            <a:off x="457200" y="1170325"/>
            <a:ext cx="8229600" cy="3725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6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pic>
        <p:nvPicPr>
          <p:cNvPr descr="TdH_logo+payoff_FC_ENG_witterand.png" id="67" name="Google Shape;67;p15"/>
          <p:cNvPicPr preferRelativeResize="0"/>
          <p:nvPr/>
        </p:nvPicPr>
        <p:blipFill rotWithShape="1">
          <a:blip r:embed="rId1">
            <a:alphaModFix/>
          </a:blip>
          <a:srcRect b="0" l="0" r="0" t="0"/>
          <a:stretch/>
        </p:blipFill>
        <p:spPr>
          <a:xfrm>
            <a:off x="6101599" y="4289311"/>
            <a:ext cx="3004549" cy="650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rive.google.com/open?id=1rRWzQVgp2cZTVc8T34ik0trtwbVnsmIXXRRM5UJ6M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22"/>
          <p:cNvPicPr preferRelativeResize="0"/>
          <p:nvPr/>
        </p:nvPicPr>
        <p:blipFill rotWithShape="1">
          <a:blip r:embed="rId3">
            <a:alphaModFix/>
          </a:blip>
          <a:srcRect b="0" l="0" r="0" t="0"/>
          <a:stretch/>
        </p:blipFill>
        <p:spPr>
          <a:xfrm>
            <a:off x="4363275" y="1775641"/>
            <a:ext cx="4780725" cy="2468250"/>
          </a:xfrm>
          <a:prstGeom prst="rect">
            <a:avLst/>
          </a:prstGeom>
          <a:noFill/>
          <a:ln>
            <a:noFill/>
          </a:ln>
        </p:spPr>
      </p:pic>
      <p:sp>
        <p:nvSpPr>
          <p:cNvPr id="96" name="Google Shape;96;p22"/>
          <p:cNvSpPr/>
          <p:nvPr/>
        </p:nvSpPr>
        <p:spPr>
          <a:xfrm>
            <a:off x="-150" y="4144200"/>
            <a:ext cx="9144000" cy="55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2"/>
          <p:cNvSpPr/>
          <p:nvPr/>
        </p:nvSpPr>
        <p:spPr>
          <a:xfrm>
            <a:off x="5142375" y="4697700"/>
            <a:ext cx="3855600" cy="445500"/>
          </a:xfrm>
          <a:prstGeom prst="rect">
            <a:avLst/>
          </a:prstGeom>
          <a:solidFill>
            <a:srgbClr val="9999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2"/>
          <p:cNvSpPr txBox="1"/>
          <p:nvPr/>
        </p:nvSpPr>
        <p:spPr>
          <a:xfrm>
            <a:off x="4566600" y="1924200"/>
            <a:ext cx="4577400" cy="1159800"/>
          </a:xfrm>
          <a:prstGeom prst="rect">
            <a:avLst/>
          </a:prstGeom>
          <a:solidFill>
            <a:srgbClr val="B7B7B7"/>
          </a:solid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Roboto Condensed"/>
              <a:buNone/>
            </a:pPr>
            <a:r>
              <a:rPr b="1" i="0" lang="en-GB" sz="2400" u="none" cap="none" strike="noStrike">
                <a:solidFill>
                  <a:srgbClr val="000000"/>
                </a:solidFill>
                <a:latin typeface="Roboto Condensed"/>
                <a:ea typeface="Roboto Condensed"/>
                <a:cs typeface="Roboto Condensed"/>
                <a:sym typeface="Roboto Condensed"/>
              </a:rPr>
              <a:t>Outcome Harvesting Festival  IMAGE, Karnataka</a:t>
            </a:r>
            <a:endParaRPr b="1" i="0" sz="2400" u="none" cap="none" strike="noStrike">
              <a:solidFill>
                <a:srgbClr val="000000"/>
              </a:solidFill>
              <a:latin typeface="Roboto Condensed"/>
              <a:ea typeface="Roboto Condensed"/>
              <a:cs typeface="Roboto Condensed"/>
              <a:sym typeface="Roboto Condensed"/>
            </a:endParaRPr>
          </a:p>
        </p:txBody>
      </p:sp>
      <p:sp>
        <p:nvSpPr>
          <p:cNvPr id="99" name="Google Shape;99;p22"/>
          <p:cNvSpPr txBox="1"/>
          <p:nvPr/>
        </p:nvSpPr>
        <p:spPr>
          <a:xfrm>
            <a:off x="4566600" y="3263500"/>
            <a:ext cx="4577400" cy="784800"/>
          </a:xfrm>
          <a:prstGeom prst="rect">
            <a:avLst/>
          </a:prstGeom>
          <a:solidFill>
            <a:srgbClr val="EF4934"/>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200"/>
              <a:buFont typeface="Roboto"/>
              <a:buNone/>
            </a:pPr>
            <a:r>
              <a:rPr b="0" i="0" lang="en-GB" sz="2200" u="none" cap="none" strike="noStrike">
                <a:solidFill>
                  <a:srgbClr val="FFFFFF"/>
                </a:solidFill>
                <a:latin typeface="Roboto"/>
                <a:ea typeface="Roboto"/>
                <a:cs typeface="Roboto"/>
                <a:sym typeface="Roboto"/>
              </a:rPr>
              <a:t>16</a:t>
            </a:r>
            <a:r>
              <a:rPr b="0" baseline="30000" i="0" lang="en-GB" sz="2200" u="none" cap="none" strike="noStrike">
                <a:solidFill>
                  <a:srgbClr val="FFFFFF"/>
                </a:solidFill>
                <a:latin typeface="Roboto"/>
                <a:ea typeface="Roboto"/>
                <a:cs typeface="Roboto"/>
                <a:sym typeface="Roboto"/>
              </a:rPr>
              <a:t>th</a:t>
            </a:r>
            <a:r>
              <a:rPr b="0" i="0" lang="en-GB" sz="2200" u="none" cap="none" strike="noStrike">
                <a:solidFill>
                  <a:srgbClr val="FFFFFF"/>
                </a:solidFill>
                <a:latin typeface="Roboto"/>
                <a:ea typeface="Roboto"/>
                <a:cs typeface="Roboto"/>
                <a:sym typeface="Roboto"/>
              </a:rPr>
              <a:t> and 17</a:t>
            </a:r>
            <a:r>
              <a:rPr b="0" baseline="30000" i="0" lang="en-GB" sz="2200" u="none" cap="none" strike="noStrike">
                <a:solidFill>
                  <a:srgbClr val="FFFFFF"/>
                </a:solidFill>
                <a:latin typeface="Roboto"/>
                <a:ea typeface="Roboto"/>
                <a:cs typeface="Roboto"/>
                <a:sym typeface="Roboto"/>
              </a:rPr>
              <a:t>th</a:t>
            </a:r>
            <a:r>
              <a:rPr b="0" i="0" lang="en-GB" sz="2200" u="none" cap="none" strike="noStrike">
                <a:solidFill>
                  <a:srgbClr val="FFFFFF"/>
                </a:solidFill>
                <a:latin typeface="Roboto"/>
                <a:ea typeface="Roboto"/>
                <a:cs typeface="Roboto"/>
                <a:sym typeface="Roboto"/>
              </a:rPr>
              <a:t> December 2019</a:t>
            </a:r>
            <a:endParaRPr b="0" i="0" sz="2200"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FFFFFF"/>
              </a:buClr>
              <a:buSzPts val="2200"/>
              <a:buFont typeface="Roboto"/>
              <a:buNone/>
            </a:pPr>
            <a:r>
              <a:rPr b="0" i="0" lang="en-GB" sz="2200" u="none" cap="none" strike="noStrike">
                <a:solidFill>
                  <a:srgbClr val="FFFFFF"/>
                </a:solidFill>
                <a:latin typeface="Roboto"/>
                <a:ea typeface="Roboto"/>
                <a:cs typeface="Roboto"/>
                <a:sym typeface="Roboto"/>
              </a:rPr>
              <a:t>Bangalore</a:t>
            </a:r>
            <a:endParaRPr b="0" i="0" sz="2200" u="none" cap="none" strike="noStrike">
              <a:solidFill>
                <a:srgbClr val="FFFFFF"/>
              </a:solidFill>
              <a:latin typeface="Roboto"/>
              <a:ea typeface="Roboto"/>
              <a:cs typeface="Roboto"/>
              <a:sym typeface="Roboto"/>
            </a:endParaRPr>
          </a:p>
        </p:txBody>
      </p:sp>
      <p:pic>
        <p:nvPicPr>
          <p:cNvPr descr="TdH_logo+payoff_FC_ENG_witterand.png" id="100" name="Google Shape;100;p22"/>
          <p:cNvPicPr preferRelativeResize="0"/>
          <p:nvPr/>
        </p:nvPicPr>
        <p:blipFill rotWithShape="1">
          <a:blip r:embed="rId4">
            <a:alphaModFix/>
          </a:blip>
          <a:srcRect b="0" l="0" r="0" t="0"/>
          <a:stretch/>
        </p:blipFill>
        <p:spPr>
          <a:xfrm>
            <a:off x="6101599" y="4441711"/>
            <a:ext cx="3004549" cy="650075"/>
          </a:xfrm>
          <a:prstGeom prst="rect">
            <a:avLst/>
          </a:prstGeom>
          <a:noFill/>
          <a:ln>
            <a:noFill/>
          </a:ln>
        </p:spPr>
      </p:pic>
      <p:pic>
        <p:nvPicPr>
          <p:cNvPr descr="Sweetie.jpg" id="101" name="Google Shape;101;p22"/>
          <p:cNvPicPr preferRelativeResize="0"/>
          <p:nvPr/>
        </p:nvPicPr>
        <p:blipFill rotWithShape="1">
          <a:blip r:embed="rId5">
            <a:alphaModFix/>
          </a:blip>
          <a:srcRect b="0" l="0" r="0" t="0"/>
          <a:stretch/>
        </p:blipFill>
        <p:spPr>
          <a:xfrm>
            <a:off x="6639625" y="-10446"/>
            <a:ext cx="3081149" cy="173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1"/>
          <p:cNvSpPr txBox="1"/>
          <p:nvPr>
            <p:ph type="title"/>
          </p:nvPr>
        </p:nvSpPr>
        <p:spPr>
          <a:xfrm>
            <a:off x="457200" y="165972"/>
            <a:ext cx="8229600" cy="857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Roboto Condensed"/>
              <a:buNone/>
            </a:pPr>
            <a:r>
              <a:rPr b="1" i="0" lang="en-GB" sz="4200" u="none" cap="none" strike="noStrike">
                <a:solidFill>
                  <a:schemeClr val="dk1"/>
                </a:solidFill>
                <a:latin typeface="Roboto Condensed"/>
                <a:ea typeface="Roboto Condensed"/>
                <a:cs typeface="Roboto Condensed"/>
                <a:sym typeface="Roboto Condensed"/>
              </a:rPr>
              <a:t>O</a:t>
            </a:r>
            <a:r>
              <a:rPr lang="en-GB"/>
              <a:t>utcome Harvesting</a:t>
            </a:r>
            <a:endParaRPr/>
          </a:p>
        </p:txBody>
      </p:sp>
      <p:sp>
        <p:nvSpPr>
          <p:cNvPr id="168" name="Google Shape;168;p31"/>
          <p:cNvSpPr txBox="1"/>
          <p:nvPr>
            <p:ph idx="1" type="body"/>
          </p:nvPr>
        </p:nvSpPr>
        <p:spPr>
          <a:xfrm>
            <a:off x="457199" y="977925"/>
            <a:ext cx="8332800" cy="372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b="1" sz="1800">
              <a:highlight>
                <a:srgbClr val="FFFF00"/>
              </a:highlight>
              <a:latin typeface="Lusitana"/>
              <a:ea typeface="Lusitana"/>
              <a:cs typeface="Lusitana"/>
              <a:sym typeface="Lusitana"/>
            </a:endParaRPr>
          </a:p>
          <a:p>
            <a:pPr indent="-342900" lvl="0" marL="457200" rtl="0" algn="l">
              <a:lnSpc>
                <a:spcPct val="100000"/>
              </a:lnSpc>
              <a:spcBef>
                <a:spcPts val="3400"/>
              </a:spcBef>
              <a:spcAft>
                <a:spcPts val="0"/>
              </a:spcAft>
              <a:buSzPts val="1800"/>
              <a:buFont typeface="Lusitana"/>
              <a:buChar char="●"/>
            </a:pPr>
            <a:r>
              <a:rPr b="1" lang="en-GB" sz="1800">
                <a:latin typeface="Lusitana"/>
                <a:ea typeface="Lusitana"/>
                <a:cs typeface="Lusitana"/>
                <a:sym typeface="Lusitana"/>
              </a:rPr>
              <a:t>Outcome harvesting collects evidence of what has changed and, then, working backwards, determines whether and how an intervention contributed to these changes.</a:t>
            </a:r>
            <a:endParaRPr/>
          </a:p>
          <a:p>
            <a:pPr indent="-342900" lvl="0" marL="457200" rtl="0" algn="l">
              <a:lnSpc>
                <a:spcPct val="100000"/>
              </a:lnSpc>
              <a:spcBef>
                <a:spcPts val="3400"/>
              </a:spcBef>
              <a:spcAft>
                <a:spcPts val="0"/>
              </a:spcAft>
              <a:buSzPts val="1800"/>
              <a:buFont typeface="Lusitana"/>
              <a:buChar char="●"/>
            </a:pPr>
            <a:r>
              <a:rPr b="1" lang="en-GB" sz="1800">
                <a:latin typeface="Lusitana"/>
                <a:ea typeface="Lusitana"/>
                <a:cs typeface="Lusitana"/>
                <a:sym typeface="Lusitana"/>
              </a:rPr>
              <a:t>The outcome(s) can be positive or negative, intended or unintended, direct or indirect, but the connection between the intervention and the outcomes should be plausible.</a:t>
            </a:r>
            <a:endParaRPr/>
          </a:p>
          <a:p>
            <a:pPr indent="-342900" lvl="0" marL="342900" marR="0" rtl="0" algn="l">
              <a:lnSpc>
                <a:spcPct val="120000"/>
              </a:lnSpc>
              <a:spcBef>
                <a:spcPts val="23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2"/>
          <p:cNvSpPr txBox="1"/>
          <p:nvPr>
            <p:ph idx="1" type="body"/>
          </p:nvPr>
        </p:nvSpPr>
        <p:spPr>
          <a:xfrm>
            <a:off x="457200" y="477983"/>
            <a:ext cx="8229600" cy="3678382"/>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t/>
            </a:r>
            <a:endParaRPr/>
          </a:p>
          <a:p>
            <a:pPr indent="0" lvl="0" marL="0" rtl="0" algn="ctr">
              <a:lnSpc>
                <a:spcPct val="100000"/>
              </a:lnSpc>
              <a:spcBef>
                <a:spcPts val="0"/>
              </a:spcBef>
              <a:spcAft>
                <a:spcPts val="0"/>
              </a:spcAft>
              <a:buSzPts val="2600"/>
              <a:buNone/>
            </a:pPr>
            <a:r>
              <a:t/>
            </a:r>
            <a:endParaRPr/>
          </a:p>
          <a:p>
            <a:pPr indent="0" lvl="0" marL="0" rtl="0" algn="ctr">
              <a:lnSpc>
                <a:spcPct val="100000"/>
              </a:lnSpc>
              <a:spcBef>
                <a:spcPts val="0"/>
              </a:spcBef>
              <a:spcAft>
                <a:spcPts val="0"/>
              </a:spcAft>
              <a:buSzPts val="2600"/>
              <a:buNone/>
            </a:pPr>
            <a:r>
              <a:t/>
            </a:r>
            <a:endParaRPr/>
          </a:p>
          <a:p>
            <a:pPr indent="0" lvl="0" marL="0" rtl="0" algn="ctr">
              <a:lnSpc>
                <a:spcPct val="100000"/>
              </a:lnSpc>
              <a:spcBef>
                <a:spcPts val="0"/>
              </a:spcBef>
              <a:spcAft>
                <a:spcPts val="0"/>
              </a:spcAft>
              <a:buSzPts val="2600"/>
              <a:buNone/>
            </a:pPr>
            <a:r>
              <a:rPr lang="en-GB">
                <a:latin typeface="Lusitana"/>
                <a:ea typeface="Lusitana"/>
                <a:cs typeface="Lusitana"/>
                <a:sym typeface="Lusitana"/>
              </a:rPr>
              <a:t>Thank You</a:t>
            </a:r>
            <a:endParaRPr>
              <a:latin typeface="Lusitana"/>
              <a:ea typeface="Lusitana"/>
              <a:cs typeface="Lusitana"/>
              <a:sym typeface="Lusit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3"/>
          <p:cNvSpPr txBox="1"/>
          <p:nvPr>
            <p:ph type="title"/>
          </p:nvPr>
        </p:nvSpPr>
        <p:spPr>
          <a:xfrm>
            <a:off x="457200" y="165972"/>
            <a:ext cx="8229600" cy="857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Roboto Condensed"/>
              <a:buNone/>
            </a:pPr>
            <a:r>
              <a:rPr b="1" i="0" lang="en-GB" sz="4200" u="none" cap="none" strike="noStrike">
                <a:solidFill>
                  <a:schemeClr val="dk1"/>
                </a:solidFill>
                <a:latin typeface="Roboto Condensed"/>
                <a:ea typeface="Roboto Condensed"/>
                <a:cs typeface="Roboto Condensed"/>
                <a:sym typeface="Roboto Condensed"/>
              </a:rPr>
              <a:t>O</a:t>
            </a:r>
            <a:r>
              <a:rPr lang="en-GB"/>
              <a:t>utcome sign</a:t>
            </a:r>
            <a:endParaRPr/>
          </a:p>
        </p:txBody>
      </p:sp>
      <p:sp>
        <p:nvSpPr>
          <p:cNvPr id="107" name="Google Shape;107;p23"/>
          <p:cNvSpPr txBox="1"/>
          <p:nvPr>
            <p:ph idx="1" type="body"/>
          </p:nvPr>
        </p:nvSpPr>
        <p:spPr>
          <a:xfrm>
            <a:off x="457199" y="977925"/>
            <a:ext cx="8229600" cy="3725700"/>
          </a:xfrm>
          <a:prstGeom prst="rect">
            <a:avLst/>
          </a:prstGeom>
          <a:noFill/>
          <a:ln>
            <a:noFill/>
          </a:ln>
        </p:spPr>
        <p:txBody>
          <a:bodyPr anchorCtr="0" anchor="t" bIns="91425" lIns="91425" spcFirstLastPara="1" rIns="91425" wrap="square" tIns="91425">
            <a:noAutofit/>
          </a:bodyPr>
          <a:lstStyle/>
          <a:p>
            <a:pPr indent="-381000" lvl="0" marL="457200" rtl="0" algn="l">
              <a:lnSpc>
                <a:spcPct val="163636"/>
              </a:lnSpc>
              <a:spcBef>
                <a:spcPts val="0"/>
              </a:spcBef>
              <a:spcAft>
                <a:spcPts val="0"/>
              </a:spcAft>
              <a:buSzPts val="2400"/>
              <a:buFont typeface="Lusitana"/>
              <a:buChar char="●"/>
            </a:pPr>
            <a:r>
              <a:rPr b="1" lang="en-GB" sz="2400">
                <a:latin typeface="Lusitana"/>
                <a:ea typeface="Lusitana"/>
                <a:cs typeface="Lusitana"/>
                <a:sym typeface="Lusitana"/>
              </a:rPr>
              <a:t>a change in the behavior, relationships, actions, activities, policies, or practices </a:t>
            </a:r>
            <a:endParaRPr/>
          </a:p>
          <a:p>
            <a:pPr indent="0" lvl="0" marL="0" rtl="0" algn="ctr">
              <a:lnSpc>
                <a:spcPct val="163636"/>
              </a:lnSpc>
              <a:spcBef>
                <a:spcPts val="0"/>
              </a:spcBef>
              <a:spcAft>
                <a:spcPts val="0"/>
              </a:spcAft>
              <a:buSzPts val="2400"/>
              <a:buNone/>
            </a:pPr>
            <a:r>
              <a:rPr b="1" lang="en-GB" sz="2400">
                <a:latin typeface="Lusitana"/>
                <a:ea typeface="Lusitana"/>
                <a:cs typeface="Lusitana"/>
                <a:sym typeface="Lusitana"/>
              </a:rPr>
              <a:t>of </a:t>
            </a:r>
            <a:endParaRPr/>
          </a:p>
          <a:p>
            <a:pPr indent="-381000" lvl="0" marL="457200" rtl="0" algn="l">
              <a:lnSpc>
                <a:spcPct val="163636"/>
              </a:lnSpc>
              <a:spcBef>
                <a:spcPts val="0"/>
              </a:spcBef>
              <a:spcAft>
                <a:spcPts val="0"/>
              </a:spcAft>
              <a:buSzPts val="2400"/>
              <a:buFont typeface="Lusitana"/>
              <a:buChar char="●"/>
            </a:pPr>
            <a:r>
              <a:rPr b="1" lang="en-GB" sz="2400">
                <a:latin typeface="Lusitana"/>
                <a:ea typeface="Lusitana"/>
                <a:cs typeface="Lusitana"/>
                <a:sym typeface="Lusitana"/>
              </a:rPr>
              <a:t>an individual, group, community, organisation, or institution.</a:t>
            </a:r>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445125" y="432374"/>
            <a:ext cx="8229600" cy="465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GB"/>
              <a:t>Generate Signs </a:t>
            </a:r>
            <a:endParaRPr/>
          </a:p>
        </p:txBody>
      </p:sp>
      <p:sp>
        <p:nvSpPr>
          <p:cNvPr id="113" name="Google Shape;113;p24"/>
          <p:cNvSpPr/>
          <p:nvPr/>
        </p:nvSpPr>
        <p:spPr>
          <a:xfrm>
            <a:off x="1759313" y="863590"/>
            <a:ext cx="5611062" cy="35083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5400"/>
              <a:buFont typeface="Arial"/>
              <a:buNone/>
            </a:pPr>
            <a:r>
              <a:rPr b="1" i="0" lang="en-GB" sz="5400" u="none" cap="none" strike="noStrike">
                <a:solidFill>
                  <a:schemeClr val="accent2"/>
                </a:solidFill>
                <a:latin typeface="Arial"/>
                <a:ea typeface="Arial"/>
                <a:cs typeface="Arial"/>
                <a:sym typeface="Arial"/>
              </a:rPr>
              <a:t>Who</a:t>
            </a:r>
            <a:r>
              <a:rPr b="1" i="0" lang="en-GB" sz="5400" u="none" cap="none" strike="noStrike">
                <a:solidFill>
                  <a:srgbClr val="8B8B8B"/>
                </a:solidFill>
                <a:latin typeface="Arial"/>
                <a:ea typeface="Arial"/>
                <a:cs typeface="Arial"/>
                <a:sym typeface="Arial"/>
              </a:rPr>
              <a:t> </a:t>
            </a:r>
            <a:r>
              <a:rPr b="1" i="0" lang="en-GB" sz="5400" u="none" cap="none" strike="noStrike">
                <a:solidFill>
                  <a:schemeClr val="accent2"/>
                </a:solidFill>
                <a:latin typeface="Arial"/>
                <a:ea typeface="Arial"/>
                <a:cs typeface="Arial"/>
                <a:sym typeface="Arial"/>
              </a:rPr>
              <a:t>did?</a:t>
            </a:r>
            <a:endParaRPr/>
          </a:p>
          <a:p>
            <a:pPr indent="0" lvl="0" marL="0" marR="0" rtl="0" algn="r">
              <a:lnSpc>
                <a:spcPct val="100000"/>
              </a:lnSpc>
              <a:spcBef>
                <a:spcPts val="0"/>
              </a:spcBef>
              <a:spcAft>
                <a:spcPts val="0"/>
              </a:spcAft>
              <a:buClr>
                <a:srgbClr val="D07375"/>
              </a:buClr>
              <a:buSzPts val="5400"/>
              <a:buFont typeface="Arial"/>
              <a:buNone/>
            </a:pPr>
            <a:r>
              <a:rPr b="1" i="0" lang="en-GB" sz="5400" u="none" cap="none" strike="noStrike">
                <a:solidFill>
                  <a:srgbClr val="D07375"/>
                </a:solidFill>
                <a:latin typeface="Arial"/>
                <a:ea typeface="Arial"/>
                <a:cs typeface="Arial"/>
                <a:sym typeface="Arial"/>
              </a:rPr>
              <a:t>What?</a:t>
            </a:r>
            <a:endParaRPr/>
          </a:p>
          <a:p>
            <a:pPr indent="0" lvl="0" marL="0" marR="0" rtl="0" algn="l">
              <a:lnSpc>
                <a:spcPct val="100000"/>
              </a:lnSpc>
              <a:spcBef>
                <a:spcPts val="0"/>
              </a:spcBef>
              <a:spcAft>
                <a:spcPts val="0"/>
              </a:spcAft>
              <a:buClr>
                <a:srgbClr val="BBD187"/>
              </a:buClr>
              <a:buSzPts val="5400"/>
              <a:buFont typeface="Arial"/>
              <a:buNone/>
            </a:pPr>
            <a:r>
              <a:rPr b="1" i="0" lang="en-GB" sz="5400" u="none" cap="none" strike="noStrike">
                <a:solidFill>
                  <a:srgbClr val="BBD187"/>
                </a:solidFill>
                <a:latin typeface="Arial"/>
                <a:ea typeface="Arial"/>
                <a:cs typeface="Arial"/>
                <a:sym typeface="Arial"/>
              </a:rPr>
              <a:t>When?</a:t>
            </a:r>
            <a:endParaRPr/>
          </a:p>
          <a:p>
            <a:pPr indent="0" lvl="0" marL="0" marR="0" rtl="0" algn="r">
              <a:lnSpc>
                <a:spcPct val="100000"/>
              </a:lnSpc>
              <a:spcBef>
                <a:spcPts val="0"/>
              </a:spcBef>
              <a:spcAft>
                <a:spcPts val="0"/>
              </a:spcAft>
              <a:buClr>
                <a:srgbClr val="B8B2E3"/>
              </a:buClr>
              <a:buSzPts val="5400"/>
              <a:buFont typeface="Arial"/>
              <a:buNone/>
            </a:pPr>
            <a:r>
              <a:rPr b="1" i="0" lang="en-GB" sz="5400" u="none" cap="none" strike="noStrike">
                <a:solidFill>
                  <a:srgbClr val="B8B2E3"/>
                </a:solidFill>
                <a:latin typeface="Arial"/>
                <a:ea typeface="Arial"/>
                <a:cs typeface="Arial"/>
                <a:sym typeface="Arial"/>
              </a:rPr>
              <a:t>Where?</a:t>
            </a:r>
            <a:endParaRPr b="1" i="0" sz="5400" u="none" cap="none" strike="noStrike">
              <a:solidFill>
                <a:srgbClr val="B8B2E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5"/>
          <p:cNvSpPr txBox="1"/>
          <p:nvPr>
            <p:ph type="title"/>
          </p:nvPr>
        </p:nvSpPr>
        <p:spPr>
          <a:xfrm>
            <a:off x="457200" y="0"/>
            <a:ext cx="8229600" cy="648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50"/>
              <a:buFont typeface="Roboto Condensed"/>
              <a:buNone/>
            </a:pPr>
            <a:r>
              <a:rPr b="1" i="0" lang="en-GB" sz="4200" u="none" cap="none" strike="noStrike">
                <a:solidFill>
                  <a:schemeClr val="dk1"/>
                </a:solidFill>
                <a:latin typeface="Roboto Condensed"/>
                <a:ea typeface="Roboto Condensed"/>
                <a:cs typeface="Roboto Condensed"/>
                <a:sym typeface="Roboto Condensed"/>
              </a:rPr>
              <a:t>O</a:t>
            </a:r>
            <a:r>
              <a:rPr lang="en-GB"/>
              <a:t>utcome Harvesting</a:t>
            </a:r>
            <a:endParaRPr/>
          </a:p>
        </p:txBody>
      </p:sp>
      <p:sp>
        <p:nvSpPr>
          <p:cNvPr id="119" name="Google Shape;119;p25"/>
          <p:cNvSpPr txBox="1"/>
          <p:nvPr>
            <p:ph idx="1" type="body"/>
          </p:nvPr>
        </p:nvSpPr>
        <p:spPr>
          <a:xfrm>
            <a:off x="159375" y="582100"/>
            <a:ext cx="8867100" cy="3558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2000"/>
              <a:buNone/>
            </a:pPr>
            <a:r>
              <a:rPr b="1" lang="en-GB" sz="2000">
                <a:latin typeface="Lusitana"/>
                <a:ea typeface="Lusitana"/>
                <a:cs typeface="Lusitana"/>
                <a:sym typeface="Lusitana"/>
              </a:rPr>
              <a:t>Example of sign</a:t>
            </a:r>
            <a:r>
              <a:rPr b="1" lang="en-GB" sz="2000">
                <a:latin typeface="Lusitana"/>
                <a:ea typeface="Lusitana"/>
                <a:cs typeface="Lusitana"/>
                <a:sym typeface="Lusitana"/>
              </a:rPr>
              <a:t>s</a:t>
            </a:r>
            <a:endParaRPr b="1" sz="2000">
              <a:latin typeface="Lusitana"/>
              <a:ea typeface="Lusitana"/>
              <a:cs typeface="Lusitana"/>
              <a:sym typeface="Lusitana"/>
            </a:endParaRPr>
          </a:p>
          <a:p>
            <a:pPr indent="0" lvl="0" marL="360000" rtl="0" algn="l">
              <a:lnSpc>
                <a:spcPct val="150000"/>
              </a:lnSpc>
              <a:spcBef>
                <a:spcPts val="0"/>
              </a:spcBef>
              <a:spcAft>
                <a:spcPts val="0"/>
              </a:spcAft>
              <a:buSzPts val="2000"/>
              <a:buNone/>
            </a:pPr>
            <a:r>
              <a:rPr b="1" lang="en-GB" sz="1600">
                <a:solidFill>
                  <a:srgbClr val="FF0000"/>
                </a:solidFill>
                <a:latin typeface="Lusitana"/>
                <a:ea typeface="Lusitana"/>
                <a:cs typeface="Lusitana"/>
                <a:sym typeface="Lusitana"/>
              </a:rPr>
              <a:t>Kavya* </a:t>
            </a:r>
            <a:r>
              <a:rPr b="1" lang="en-GB" sz="1600">
                <a:solidFill>
                  <a:srgbClr val="FF0000"/>
                </a:solidFill>
                <a:latin typeface="Lusitana"/>
                <a:ea typeface="Lusitana"/>
                <a:cs typeface="Lusitana"/>
                <a:sym typeface="Lusitana"/>
              </a:rPr>
              <a:t>of XXXX village  was a child labourer when she was 13 got married in May 2017, Has 2 children. She wanted to continue her studies. She joined Computer Course on June 28, 2018 at SXXXX Institute in XXX District.</a:t>
            </a:r>
            <a:endParaRPr b="1" sz="2500">
              <a:solidFill>
                <a:srgbClr val="FF0000"/>
              </a:solidFill>
              <a:latin typeface="Lusitana"/>
              <a:ea typeface="Lusitana"/>
              <a:cs typeface="Lusitana"/>
              <a:sym typeface="Lusitana"/>
            </a:endParaRPr>
          </a:p>
          <a:p>
            <a:pPr indent="-342900" lvl="0" marL="342900" marR="0" rtl="0" algn="l">
              <a:lnSpc>
                <a:spcPct val="120000"/>
              </a:lnSpc>
              <a:spcBef>
                <a:spcPts val="2300"/>
              </a:spcBef>
              <a:spcAft>
                <a:spcPts val="0"/>
              </a:spcAft>
              <a:buClr>
                <a:schemeClr val="dk1"/>
              </a:buClr>
              <a:buSzPts val="2000"/>
              <a:buFont typeface="Noto Sans Symbols"/>
              <a:buNone/>
            </a:pPr>
            <a:r>
              <a:rPr b="0" i="0" lang="en-GB" sz="2000" u="none" cap="none" strike="noStrike">
                <a:solidFill>
                  <a:schemeClr val="dk1"/>
                </a:solidFill>
                <a:latin typeface="Roboto"/>
                <a:ea typeface="Roboto"/>
                <a:cs typeface="Roboto"/>
                <a:sym typeface="Roboto"/>
              </a:rPr>
              <a:t>	</a:t>
            </a:r>
            <a:r>
              <a:rPr b="1" lang="en-GB" sz="1600">
                <a:solidFill>
                  <a:srgbClr val="FF0000"/>
                </a:solidFill>
                <a:latin typeface="Lusitana"/>
                <a:ea typeface="Lusitana"/>
                <a:cs typeface="Lusitana"/>
                <a:sym typeface="Lusitana"/>
              </a:rPr>
              <a:t>For the first time the Karnataka state Govt through a Government Order forms a Special Committee to study the situation of EMGs and recommend to the Government to take action (June 2019)</a:t>
            </a:r>
            <a:endParaRPr b="1" sz="1600">
              <a:solidFill>
                <a:srgbClr val="FF0000"/>
              </a:solidFill>
              <a:latin typeface="Lusitana"/>
              <a:ea typeface="Lusitana"/>
              <a:cs typeface="Lusitana"/>
              <a:sym typeface="Lusitana"/>
            </a:endParaRPr>
          </a:p>
          <a:p>
            <a:pPr indent="-342900" lvl="0" marL="342900" marR="0" rtl="0" algn="l">
              <a:lnSpc>
                <a:spcPct val="120000"/>
              </a:lnSpc>
              <a:spcBef>
                <a:spcPts val="600"/>
              </a:spcBef>
              <a:spcAft>
                <a:spcPts val="0"/>
              </a:spcAft>
              <a:buClr>
                <a:schemeClr val="dk1"/>
              </a:buClr>
              <a:buSzPts val="2000"/>
              <a:buFont typeface="Noto Sans Symbols"/>
              <a:buNone/>
            </a:pPr>
            <a:r>
              <a:t/>
            </a:r>
            <a:endParaRPr sz="2000">
              <a:solidFill>
                <a:srgbClr val="FF0000"/>
              </a:solidFill>
            </a:endParaRPr>
          </a:p>
          <a:p>
            <a:pPr indent="-342900" lvl="0" marL="342900" marR="0" rtl="0" algn="l">
              <a:lnSpc>
                <a:spcPct val="120000"/>
              </a:lnSpc>
              <a:spcBef>
                <a:spcPts val="600"/>
              </a:spcBef>
              <a:spcAft>
                <a:spcPts val="0"/>
              </a:spcAft>
              <a:buClr>
                <a:schemeClr val="dk1"/>
              </a:buClr>
              <a:buSzPts val="2000"/>
              <a:buFont typeface="Noto Sans Symbols"/>
              <a:buNone/>
            </a:pPr>
            <a:r>
              <a:rPr b="0" i="0" lang="en-GB" sz="2000" u="none" cap="none" strike="noStrike">
                <a:solidFill>
                  <a:srgbClr val="FF0000"/>
                </a:solidFill>
                <a:latin typeface="Roboto"/>
                <a:ea typeface="Roboto"/>
                <a:cs typeface="Roboto"/>
                <a:sym typeface="Roboto"/>
              </a:rPr>
              <a:t>	.</a:t>
            </a:r>
            <a:endParaRPr b="0" i="0" sz="2000" u="none" cap="none" strike="noStrike">
              <a:solidFill>
                <a:srgbClr val="FF0000"/>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Font typeface="Roboto Condensed"/>
              <a:buNone/>
            </a:pPr>
            <a:r>
              <a:rPr lang="en-GB"/>
              <a:t>Intro to reporting format</a:t>
            </a:r>
            <a:endParaRPr/>
          </a:p>
        </p:txBody>
      </p:sp>
      <p:sp>
        <p:nvSpPr>
          <p:cNvPr id="125" name="Google Shape;125;p26"/>
          <p:cNvSpPr txBox="1"/>
          <p:nvPr>
            <p:ph idx="1" type="body"/>
          </p:nvPr>
        </p:nvSpPr>
        <p:spPr>
          <a:xfrm>
            <a:off x="457200" y="1170325"/>
            <a:ext cx="8229600" cy="140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Font typeface="Roboto"/>
              <a:buNone/>
            </a:pPr>
            <a:r>
              <a:rPr lang="en-GB" u="sng">
                <a:solidFill>
                  <a:schemeClr val="hlink"/>
                </a:solidFill>
                <a:hlinkClick r:id="rId3"/>
              </a:rPr>
              <a:t>Reporting format -Outcome Harvesting</a:t>
            </a:r>
            <a:r>
              <a:rPr lang="en-GB"/>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7"/>
          <p:cNvSpPr txBox="1"/>
          <p:nvPr>
            <p:ph idx="1" type="body"/>
          </p:nvPr>
        </p:nvSpPr>
        <p:spPr>
          <a:xfrm>
            <a:off x="2616009" y="1115323"/>
            <a:ext cx="3846668" cy="144912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Font typeface="Roboto"/>
              <a:buNone/>
            </a:pPr>
            <a:r>
              <a:rPr lang="en-GB"/>
              <a:t>Day 2 </a:t>
            </a:r>
            <a:endParaRPr/>
          </a:p>
          <a:p>
            <a:pPr indent="-457200" lvl="0" marL="457200" rtl="0" algn="l">
              <a:lnSpc>
                <a:spcPct val="100000"/>
              </a:lnSpc>
              <a:spcBef>
                <a:spcPts val="0"/>
              </a:spcBef>
              <a:spcAft>
                <a:spcPts val="0"/>
              </a:spcAft>
              <a:buSzPts val="2600"/>
              <a:buFont typeface="Roboto"/>
              <a:buChar char="-"/>
            </a:pPr>
            <a:r>
              <a:rPr lang="en-GB"/>
              <a:t>ToC</a:t>
            </a:r>
            <a:endParaRPr/>
          </a:p>
          <a:p>
            <a:pPr indent="-457200" lvl="0" marL="457200" rtl="0" algn="l">
              <a:lnSpc>
                <a:spcPct val="100000"/>
              </a:lnSpc>
              <a:spcBef>
                <a:spcPts val="0"/>
              </a:spcBef>
              <a:spcAft>
                <a:spcPts val="0"/>
              </a:spcAft>
              <a:buSzPts val="2600"/>
              <a:buFont typeface="Roboto"/>
              <a:buChar char="-"/>
            </a:pPr>
            <a:r>
              <a:rPr lang="en-GB"/>
              <a:t>OH Methodologies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8"/>
          <p:cNvSpPr txBox="1"/>
          <p:nvPr>
            <p:ph type="title"/>
          </p:nvPr>
        </p:nvSpPr>
        <p:spPr>
          <a:xfrm>
            <a:off x="457200" y="165972"/>
            <a:ext cx="8229600" cy="857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800"/>
              <a:buFont typeface="Roboto Condensed"/>
              <a:buNone/>
            </a:pPr>
            <a:r>
              <a:rPr b="1" i="0" lang="en-GB" sz="3200" u="none" cap="none" strike="noStrike">
                <a:solidFill>
                  <a:schemeClr val="dk1"/>
                </a:solidFill>
              </a:rPr>
              <a:t>O</a:t>
            </a:r>
            <a:r>
              <a:rPr lang="en-GB" sz="3200"/>
              <a:t>utcome Harvesting Methodologies</a:t>
            </a:r>
            <a:endParaRPr sz="3200"/>
          </a:p>
        </p:txBody>
      </p:sp>
      <p:sp>
        <p:nvSpPr>
          <p:cNvPr id="136" name="Google Shape;136;p28"/>
          <p:cNvSpPr txBox="1"/>
          <p:nvPr>
            <p:ph idx="1" type="body"/>
          </p:nvPr>
        </p:nvSpPr>
        <p:spPr>
          <a:xfrm>
            <a:off x="457199" y="901725"/>
            <a:ext cx="8332800" cy="33897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b="1" lang="en-GB" sz="2400">
                <a:latin typeface="Lusitana"/>
                <a:ea typeface="Lusitana"/>
                <a:cs typeface="Lusitana"/>
                <a:sym typeface="Lusitana"/>
              </a:rPr>
              <a:t>Outcome Harvest: </a:t>
            </a:r>
            <a:endParaRPr/>
          </a:p>
          <a:p>
            <a:pPr indent="-381000" lvl="0" marL="457200" rtl="0" algn="l">
              <a:lnSpc>
                <a:spcPct val="100000"/>
              </a:lnSpc>
              <a:spcBef>
                <a:spcPts val="1800"/>
              </a:spcBef>
              <a:spcAft>
                <a:spcPts val="0"/>
              </a:spcAft>
              <a:buSzPts val="2400"/>
              <a:buFont typeface="Lusitana"/>
              <a:buChar char="●"/>
            </a:pPr>
            <a:r>
              <a:rPr b="1" lang="en-GB" sz="2400">
                <a:latin typeface="Lusitana"/>
                <a:ea typeface="Lusitana"/>
                <a:cs typeface="Lusitana"/>
                <a:sym typeface="Lusitana"/>
              </a:rPr>
              <a:t>identification, </a:t>
            </a:r>
            <a:endParaRPr/>
          </a:p>
          <a:p>
            <a:pPr indent="-381000" lvl="0" marL="457200" rtl="0" algn="l">
              <a:lnSpc>
                <a:spcPct val="100000"/>
              </a:lnSpc>
              <a:spcBef>
                <a:spcPts val="1800"/>
              </a:spcBef>
              <a:spcAft>
                <a:spcPts val="0"/>
              </a:spcAft>
              <a:buSzPts val="2400"/>
              <a:buFont typeface="Lusitana"/>
              <a:buChar char="●"/>
            </a:pPr>
            <a:r>
              <a:rPr b="1" lang="en-GB" sz="2400">
                <a:latin typeface="Lusitana"/>
                <a:ea typeface="Lusitana"/>
                <a:cs typeface="Lusitana"/>
                <a:sym typeface="Lusitana"/>
              </a:rPr>
              <a:t>formulation, </a:t>
            </a:r>
            <a:endParaRPr/>
          </a:p>
          <a:p>
            <a:pPr indent="-381000" lvl="0" marL="457200" rtl="0" algn="l">
              <a:lnSpc>
                <a:spcPct val="100000"/>
              </a:lnSpc>
              <a:spcBef>
                <a:spcPts val="1800"/>
              </a:spcBef>
              <a:spcAft>
                <a:spcPts val="0"/>
              </a:spcAft>
              <a:buSzPts val="2400"/>
              <a:buFont typeface="Lusitana"/>
              <a:buChar char="●"/>
            </a:pPr>
            <a:r>
              <a:rPr b="1" lang="en-GB" sz="2400">
                <a:latin typeface="Lusitana"/>
                <a:ea typeface="Lusitana"/>
                <a:cs typeface="Lusitana"/>
                <a:sym typeface="Lusitana"/>
              </a:rPr>
              <a:t>analysis, and </a:t>
            </a:r>
            <a:endParaRPr/>
          </a:p>
          <a:p>
            <a:pPr indent="-381000" lvl="0" marL="457200" rtl="0" algn="l">
              <a:lnSpc>
                <a:spcPct val="100000"/>
              </a:lnSpc>
              <a:spcBef>
                <a:spcPts val="1800"/>
              </a:spcBef>
              <a:spcAft>
                <a:spcPts val="0"/>
              </a:spcAft>
              <a:buSzPts val="2400"/>
              <a:buFont typeface="Lusitana"/>
              <a:buChar char="●"/>
            </a:pPr>
            <a:r>
              <a:rPr b="1" lang="en-GB" sz="2400">
                <a:latin typeface="Lusitana"/>
                <a:ea typeface="Lusitana"/>
                <a:cs typeface="Lusitana"/>
                <a:sym typeface="Lusitana"/>
              </a:rPr>
              <a:t>interpretation of outcomes to answer useful questions.</a:t>
            </a:r>
            <a:endParaRPr/>
          </a:p>
          <a:p>
            <a:pPr indent="-342900" lvl="0" marL="342900" marR="0" rtl="0" algn="l">
              <a:lnSpc>
                <a:spcPct val="120000"/>
              </a:lnSpc>
              <a:spcBef>
                <a:spcPts val="18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9"/>
          <p:cNvSpPr txBox="1"/>
          <p:nvPr>
            <p:ph type="title"/>
          </p:nvPr>
        </p:nvSpPr>
        <p:spPr>
          <a:xfrm>
            <a:off x="457200" y="165972"/>
            <a:ext cx="82296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A82700"/>
              </a:buClr>
              <a:buSzPts val="900"/>
              <a:buFont typeface="Arial"/>
              <a:buNone/>
            </a:pPr>
            <a:r>
              <a:rPr lang="en-GB" sz="3600">
                <a:latin typeface="Arial"/>
                <a:ea typeface="Arial"/>
                <a:cs typeface="Arial"/>
                <a:sym typeface="Arial"/>
              </a:rPr>
              <a:t>Progress markers</a:t>
            </a:r>
            <a:endParaRPr/>
          </a:p>
        </p:txBody>
      </p:sp>
      <p:sp>
        <p:nvSpPr>
          <p:cNvPr id="142" name="Google Shape;142;p29"/>
          <p:cNvSpPr txBox="1"/>
          <p:nvPr>
            <p:ph idx="1" type="body"/>
          </p:nvPr>
        </p:nvSpPr>
        <p:spPr>
          <a:xfrm>
            <a:off x="457199" y="977925"/>
            <a:ext cx="8229600" cy="3725700"/>
          </a:xfrm>
          <a:prstGeom prst="rect">
            <a:avLst/>
          </a:prstGeom>
          <a:noFill/>
          <a:ln>
            <a:noFill/>
          </a:ln>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Font typeface="Lusitana"/>
              <a:buChar char="●"/>
            </a:pPr>
            <a:r>
              <a:rPr lang="en-GB" sz="2400">
                <a:latin typeface="Lusitana"/>
                <a:ea typeface="Lusitana"/>
                <a:cs typeface="Lusitana"/>
                <a:sym typeface="Lusitana"/>
              </a:rPr>
              <a:t>Describe changes in actions, activities &amp; relationships </a:t>
            </a:r>
            <a:r>
              <a:rPr b="1" lang="en-GB" sz="2400" u="sng">
                <a:latin typeface="Lusitana"/>
                <a:ea typeface="Lusitana"/>
                <a:cs typeface="Lusitana"/>
                <a:sym typeface="Lusitana"/>
              </a:rPr>
              <a:t>leading to the Outcome</a:t>
            </a:r>
            <a:r>
              <a:rPr lang="en-GB" sz="2400" u="sng">
                <a:latin typeface="Lusitana"/>
                <a:ea typeface="Lusitana"/>
                <a:cs typeface="Lusitana"/>
                <a:sym typeface="Lusitana"/>
              </a:rPr>
              <a:t> </a:t>
            </a:r>
            <a:endParaRPr/>
          </a:p>
          <a:p>
            <a:pPr indent="-381000" lvl="0" marL="457200" rtl="0" algn="l">
              <a:lnSpc>
                <a:spcPct val="100000"/>
              </a:lnSpc>
              <a:spcBef>
                <a:spcPts val="1000"/>
              </a:spcBef>
              <a:spcAft>
                <a:spcPts val="0"/>
              </a:spcAft>
              <a:buClr>
                <a:srgbClr val="A82700"/>
              </a:buClr>
              <a:buSzPts val="2400"/>
              <a:buFont typeface="Lusitana"/>
              <a:buChar char="●"/>
            </a:pPr>
            <a:r>
              <a:rPr lang="en-GB" sz="2400">
                <a:latin typeface="Lusitana"/>
                <a:ea typeface="Lusitana"/>
                <a:cs typeface="Lusitana"/>
                <a:sym typeface="Lusitana"/>
              </a:rPr>
              <a:t>they describe how the actor might move from where they are right now to realisation of the Outcome </a:t>
            </a:r>
            <a:endParaRPr/>
          </a:p>
          <a:p>
            <a:pPr indent="-381000" lvl="0" marL="457200" rtl="0" algn="l">
              <a:lnSpc>
                <a:spcPct val="100000"/>
              </a:lnSpc>
              <a:spcBef>
                <a:spcPts val="1000"/>
              </a:spcBef>
              <a:spcAft>
                <a:spcPts val="0"/>
              </a:spcAft>
              <a:buClr>
                <a:srgbClr val="A82700"/>
              </a:buClr>
              <a:buSzPts val="2400"/>
              <a:buFont typeface="Lusitana"/>
              <a:buChar char="●"/>
            </a:pPr>
            <a:r>
              <a:rPr lang="en-GB" sz="2400">
                <a:latin typeface="Lusitana"/>
                <a:ea typeface="Lusitana"/>
                <a:cs typeface="Lusitana"/>
                <a:sym typeface="Lusitana"/>
              </a:rPr>
              <a:t>Can be </a:t>
            </a:r>
            <a:r>
              <a:rPr b="1" lang="en-GB" sz="2400">
                <a:latin typeface="Lusitana"/>
                <a:ea typeface="Lusitana"/>
                <a:cs typeface="Lusitana"/>
                <a:sym typeface="Lusitana"/>
              </a:rPr>
              <a:t>monitored &amp; observed </a:t>
            </a:r>
            <a:endParaRPr/>
          </a:p>
          <a:p>
            <a:pPr indent="-381000" lvl="0" marL="457200" rtl="0" algn="l">
              <a:lnSpc>
                <a:spcPct val="100000"/>
              </a:lnSpc>
              <a:spcBef>
                <a:spcPts val="2200"/>
              </a:spcBef>
              <a:spcAft>
                <a:spcPts val="0"/>
              </a:spcAft>
              <a:buClr>
                <a:srgbClr val="A82700"/>
              </a:buClr>
              <a:buSzPts val="2400"/>
              <a:buFont typeface="Lusitana"/>
              <a:buChar char="●"/>
            </a:pPr>
            <a:r>
              <a:rPr lang="en-GB" sz="2400">
                <a:latin typeface="Lusitana"/>
                <a:ea typeface="Lusitana"/>
                <a:cs typeface="Lusitana"/>
                <a:sym typeface="Lusitana"/>
              </a:rPr>
              <a:t>Enable on-going assessment of partner’s progress (including unintended results)</a:t>
            </a:r>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a:p>
            <a:pPr indent="-342900" lvl="0" marL="342900" marR="0" rtl="0" algn="l">
              <a:lnSpc>
                <a:spcPct val="120000"/>
              </a:lnSpc>
              <a:spcBef>
                <a:spcPts val="600"/>
              </a:spcBef>
              <a:spcAft>
                <a:spcPts val="0"/>
              </a:spcAft>
              <a:buClr>
                <a:schemeClr val="dk1"/>
              </a:buClr>
              <a:buSzPts val="2000"/>
              <a:buFont typeface="Noto Sans Symbols"/>
              <a:buNone/>
            </a:pPr>
            <a:r>
              <a:t/>
            </a:r>
            <a:endParaRPr b="0" i="0" sz="2000" u="none" cap="none" strike="noStrike">
              <a:solidFill>
                <a:schemeClr val="dk1"/>
              </a:solidFill>
              <a:latin typeface="Roboto"/>
              <a:ea typeface="Roboto"/>
              <a:cs typeface="Roboto"/>
              <a:sym typeface="Roboto"/>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0"/>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GB"/>
              <a:t>Progress markers &amp; signs</a:t>
            </a:r>
            <a:endParaRPr/>
          </a:p>
        </p:txBody>
      </p:sp>
      <p:sp>
        <p:nvSpPr>
          <p:cNvPr id="148" name="Google Shape;148;p30"/>
          <p:cNvSpPr txBox="1"/>
          <p:nvPr>
            <p:ph idx="1" type="body"/>
          </p:nvPr>
        </p:nvSpPr>
        <p:spPr>
          <a:xfrm>
            <a:off x="391325" y="1063375"/>
            <a:ext cx="8229600" cy="60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GB"/>
              <a:t>Signs: small observed changes that show we have reached a progress marker</a:t>
            </a:r>
            <a:endParaRPr/>
          </a:p>
          <a:p>
            <a:pPr indent="0" lvl="0" marL="0" rtl="0" algn="l">
              <a:lnSpc>
                <a:spcPct val="100000"/>
              </a:lnSpc>
              <a:spcBef>
                <a:spcPts val="0"/>
              </a:spcBef>
              <a:spcAft>
                <a:spcPts val="0"/>
              </a:spcAft>
              <a:buSzPts val="2400"/>
              <a:buNone/>
            </a:pPr>
            <a:r>
              <a:rPr lang="en-GB"/>
              <a:t>Example: Actor ‘Children’ </a:t>
            </a:r>
            <a:endParaRPr/>
          </a:p>
          <a:p>
            <a:pPr indent="0" lvl="0" marL="0" rtl="0" algn="l">
              <a:lnSpc>
                <a:spcPct val="100000"/>
              </a:lnSpc>
              <a:spcBef>
                <a:spcPts val="0"/>
              </a:spcBef>
              <a:spcAft>
                <a:spcPts val="0"/>
              </a:spcAft>
              <a:buSzPts val="2400"/>
              <a:buNone/>
            </a:pPr>
            <a:r>
              <a:t/>
            </a:r>
            <a:endParaRPr/>
          </a:p>
        </p:txBody>
      </p:sp>
      <p:sp>
        <p:nvSpPr>
          <p:cNvPr id="149" name="Google Shape;149;p30"/>
          <p:cNvSpPr/>
          <p:nvPr/>
        </p:nvSpPr>
        <p:spPr>
          <a:xfrm>
            <a:off x="307950" y="3030750"/>
            <a:ext cx="2099400" cy="327300"/>
          </a:xfrm>
          <a:prstGeom prst="rect">
            <a:avLst/>
          </a:prstGeom>
          <a:solidFill>
            <a:srgbClr val="EF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dk1"/>
                </a:solidFill>
                <a:latin typeface="Arial"/>
                <a:ea typeface="Arial"/>
                <a:cs typeface="Arial"/>
                <a:sym typeface="Arial"/>
              </a:rPr>
              <a:t>PM 1</a:t>
            </a:r>
            <a:endParaRPr/>
          </a:p>
        </p:txBody>
      </p:sp>
      <p:sp>
        <p:nvSpPr>
          <p:cNvPr id="150" name="Google Shape;150;p30"/>
          <p:cNvSpPr/>
          <p:nvPr/>
        </p:nvSpPr>
        <p:spPr>
          <a:xfrm>
            <a:off x="6736650" y="3030750"/>
            <a:ext cx="2099400" cy="327300"/>
          </a:xfrm>
          <a:prstGeom prst="rect">
            <a:avLst/>
          </a:prstGeom>
          <a:solidFill>
            <a:srgbClr val="EF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dk1"/>
                </a:solidFill>
                <a:latin typeface="Arial"/>
                <a:ea typeface="Arial"/>
                <a:cs typeface="Arial"/>
                <a:sym typeface="Arial"/>
              </a:rPr>
              <a:t>PM 4</a:t>
            </a:r>
            <a:endParaRPr/>
          </a:p>
        </p:txBody>
      </p:sp>
      <p:sp>
        <p:nvSpPr>
          <p:cNvPr id="151" name="Google Shape;151;p30"/>
          <p:cNvSpPr/>
          <p:nvPr/>
        </p:nvSpPr>
        <p:spPr>
          <a:xfrm>
            <a:off x="4593750" y="3030750"/>
            <a:ext cx="2099400" cy="327300"/>
          </a:xfrm>
          <a:prstGeom prst="rect">
            <a:avLst/>
          </a:prstGeom>
          <a:solidFill>
            <a:srgbClr val="EF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dk1"/>
                </a:solidFill>
                <a:latin typeface="Arial"/>
                <a:ea typeface="Arial"/>
                <a:cs typeface="Arial"/>
                <a:sym typeface="Arial"/>
              </a:rPr>
              <a:t>PM 3</a:t>
            </a:r>
            <a:endParaRPr/>
          </a:p>
        </p:txBody>
      </p:sp>
      <p:sp>
        <p:nvSpPr>
          <p:cNvPr id="152" name="Google Shape;152;p30"/>
          <p:cNvSpPr/>
          <p:nvPr/>
        </p:nvSpPr>
        <p:spPr>
          <a:xfrm>
            <a:off x="2450850" y="3030750"/>
            <a:ext cx="2099400" cy="327300"/>
          </a:xfrm>
          <a:prstGeom prst="rect">
            <a:avLst/>
          </a:prstGeom>
          <a:solidFill>
            <a:srgbClr val="EF49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dk1"/>
                </a:solidFill>
                <a:latin typeface="Arial"/>
                <a:ea typeface="Arial"/>
                <a:cs typeface="Arial"/>
                <a:sym typeface="Arial"/>
              </a:rPr>
              <a:t>PM 2</a:t>
            </a:r>
            <a:endParaRPr/>
          </a:p>
        </p:txBody>
      </p:sp>
      <p:sp>
        <p:nvSpPr>
          <p:cNvPr id="153" name="Google Shape;153;p30"/>
          <p:cNvSpPr/>
          <p:nvPr/>
        </p:nvSpPr>
        <p:spPr>
          <a:xfrm>
            <a:off x="307950" y="3399275"/>
            <a:ext cx="2099400" cy="857400"/>
          </a:xfrm>
          <a:prstGeom prst="rect">
            <a:avLst/>
          </a:prstGeom>
          <a:solidFill>
            <a:srgbClr val="EF4934">
              <a:alpha val="49411"/>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Children develop and academically perform in line with expectations for their age</a:t>
            </a:r>
            <a:endParaRPr b="1" i="0" sz="1100" u="none" cap="none" strike="noStrike">
              <a:solidFill>
                <a:srgbClr val="FFFFFF"/>
              </a:solidFill>
              <a:latin typeface="Arial"/>
              <a:ea typeface="Arial"/>
              <a:cs typeface="Arial"/>
              <a:sym typeface="Arial"/>
            </a:endParaRPr>
          </a:p>
        </p:txBody>
      </p:sp>
      <p:sp>
        <p:nvSpPr>
          <p:cNvPr id="154" name="Google Shape;154;p30"/>
          <p:cNvSpPr/>
          <p:nvPr/>
        </p:nvSpPr>
        <p:spPr>
          <a:xfrm>
            <a:off x="6736650" y="3399275"/>
            <a:ext cx="2099400" cy="857400"/>
          </a:xfrm>
          <a:prstGeom prst="rect">
            <a:avLst/>
          </a:prstGeom>
          <a:solidFill>
            <a:srgbClr val="EF4934">
              <a:alpha val="49411"/>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Children act as agents of change on child rights</a:t>
            </a:r>
            <a:endParaRPr b="0" i="0" sz="1100" u="none" cap="none" strike="noStrike">
              <a:solidFill>
                <a:schemeClr val="dk1"/>
              </a:solidFill>
              <a:latin typeface="Arial"/>
              <a:ea typeface="Arial"/>
              <a:cs typeface="Arial"/>
              <a:sym typeface="Arial"/>
            </a:endParaRPr>
          </a:p>
        </p:txBody>
      </p:sp>
      <p:sp>
        <p:nvSpPr>
          <p:cNvPr id="155" name="Google Shape;155;p30"/>
          <p:cNvSpPr/>
          <p:nvPr/>
        </p:nvSpPr>
        <p:spPr>
          <a:xfrm>
            <a:off x="4593750" y="3399275"/>
            <a:ext cx="2099400" cy="857400"/>
          </a:xfrm>
          <a:prstGeom prst="rect">
            <a:avLst/>
          </a:prstGeom>
          <a:solidFill>
            <a:srgbClr val="EF4934">
              <a:alpha val="49411"/>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Children express their needs to duty bearers and caregivers</a:t>
            </a:r>
            <a:endParaRPr b="0" i="0" sz="1100" u="none" cap="none" strike="noStrike">
              <a:solidFill>
                <a:schemeClr val="dk1"/>
              </a:solidFill>
              <a:latin typeface="Arial"/>
              <a:ea typeface="Arial"/>
              <a:cs typeface="Arial"/>
              <a:sym typeface="Arial"/>
            </a:endParaRPr>
          </a:p>
        </p:txBody>
      </p:sp>
      <p:sp>
        <p:nvSpPr>
          <p:cNvPr id="156" name="Google Shape;156;p30"/>
          <p:cNvSpPr/>
          <p:nvPr/>
        </p:nvSpPr>
        <p:spPr>
          <a:xfrm>
            <a:off x="2450850" y="3399275"/>
            <a:ext cx="2099400" cy="857400"/>
          </a:xfrm>
          <a:prstGeom prst="rect">
            <a:avLst/>
          </a:prstGeom>
          <a:solidFill>
            <a:srgbClr val="EF4934">
              <a:alpha val="49411"/>
            </a:srgbClr>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Arial"/>
                <a:ea typeface="Arial"/>
                <a:cs typeface="Arial"/>
                <a:sym typeface="Arial"/>
              </a:rPr>
              <a:t>Children report cases of abuse or exploitation or risk thereof</a:t>
            </a:r>
            <a:endParaRPr b="0" i="0" sz="1100" u="none" cap="none" strike="noStrike">
              <a:solidFill>
                <a:schemeClr val="dk1"/>
              </a:solidFill>
              <a:latin typeface="Arial"/>
              <a:ea typeface="Arial"/>
              <a:cs typeface="Arial"/>
              <a:sym typeface="Arial"/>
            </a:endParaRPr>
          </a:p>
        </p:txBody>
      </p:sp>
      <p:sp>
        <p:nvSpPr>
          <p:cNvPr id="157" name="Google Shape;157;p30"/>
          <p:cNvSpPr/>
          <p:nvPr/>
        </p:nvSpPr>
        <p:spPr>
          <a:xfrm>
            <a:off x="307950" y="2815050"/>
            <a:ext cx="2099400" cy="17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SIGN</a:t>
            </a:r>
            <a:endParaRPr/>
          </a:p>
        </p:txBody>
      </p:sp>
      <p:sp>
        <p:nvSpPr>
          <p:cNvPr id="158" name="Google Shape;158;p30"/>
          <p:cNvSpPr/>
          <p:nvPr/>
        </p:nvSpPr>
        <p:spPr>
          <a:xfrm>
            <a:off x="4550250" y="2856150"/>
            <a:ext cx="2099400" cy="17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SIGN</a:t>
            </a:r>
            <a:endParaRPr/>
          </a:p>
        </p:txBody>
      </p:sp>
      <p:sp>
        <p:nvSpPr>
          <p:cNvPr id="159" name="Google Shape;159;p30"/>
          <p:cNvSpPr/>
          <p:nvPr/>
        </p:nvSpPr>
        <p:spPr>
          <a:xfrm>
            <a:off x="2450850" y="2815050"/>
            <a:ext cx="2099400" cy="17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SIGN</a:t>
            </a:r>
            <a:endParaRPr/>
          </a:p>
        </p:txBody>
      </p:sp>
      <p:sp>
        <p:nvSpPr>
          <p:cNvPr id="160" name="Google Shape;160;p30"/>
          <p:cNvSpPr/>
          <p:nvPr/>
        </p:nvSpPr>
        <p:spPr>
          <a:xfrm>
            <a:off x="307950" y="2599350"/>
            <a:ext cx="2099400" cy="17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SIGN</a:t>
            </a:r>
            <a:endParaRPr/>
          </a:p>
        </p:txBody>
      </p:sp>
      <p:sp>
        <p:nvSpPr>
          <p:cNvPr id="161" name="Google Shape;161;p30"/>
          <p:cNvSpPr/>
          <p:nvPr/>
        </p:nvSpPr>
        <p:spPr>
          <a:xfrm>
            <a:off x="2450850" y="2599350"/>
            <a:ext cx="2099400" cy="17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Arial"/>
                <a:ea typeface="Arial"/>
                <a:cs typeface="Arial"/>
                <a:sym typeface="Arial"/>
              </a:rPr>
              <a:t>SIGN</a:t>
            </a:r>
            <a:endParaRPr/>
          </a:p>
        </p:txBody>
      </p:sp>
      <p:sp>
        <p:nvSpPr>
          <p:cNvPr id="162" name="Google Shape;162;p30"/>
          <p:cNvSpPr/>
          <p:nvPr/>
        </p:nvSpPr>
        <p:spPr>
          <a:xfrm>
            <a:off x="6736650" y="2856150"/>
            <a:ext cx="2099400" cy="174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SIGN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